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3"/>
  </p:notesMasterIdLst>
  <p:sldIdLst>
    <p:sldId id="256" r:id="rId2"/>
    <p:sldId id="257" r:id="rId3"/>
    <p:sldId id="264" r:id="rId4"/>
    <p:sldId id="258" r:id="rId5"/>
    <p:sldId id="284" r:id="rId6"/>
    <p:sldId id="344" r:id="rId7"/>
    <p:sldId id="261" r:id="rId8"/>
    <p:sldId id="262" r:id="rId9"/>
    <p:sldId id="579" r:id="rId10"/>
    <p:sldId id="263" r:id="rId11"/>
    <p:sldId id="260" r:id="rId12"/>
    <p:sldId id="578" r:id="rId13"/>
    <p:sldId id="266" r:id="rId14"/>
    <p:sldId id="267" r:id="rId15"/>
    <p:sldId id="269" r:id="rId16"/>
    <p:sldId id="580" r:id="rId17"/>
    <p:sldId id="581" r:id="rId18"/>
    <p:sldId id="270" r:id="rId19"/>
    <p:sldId id="271" r:id="rId20"/>
    <p:sldId id="582" r:id="rId21"/>
    <p:sldId id="273" r:id="rId22"/>
    <p:sldId id="274" r:id="rId23"/>
    <p:sldId id="279" r:id="rId24"/>
    <p:sldId id="280" r:id="rId25"/>
    <p:sldId id="281" r:id="rId26"/>
    <p:sldId id="282" r:id="rId27"/>
    <p:sldId id="283" r:id="rId28"/>
    <p:sldId id="285" r:id="rId29"/>
    <p:sldId id="286" r:id="rId30"/>
    <p:sldId id="615" r:id="rId31"/>
    <p:sldId id="607" r:id="rId32"/>
    <p:sldId id="612" r:id="rId33"/>
    <p:sldId id="608" r:id="rId34"/>
    <p:sldId id="609" r:id="rId35"/>
    <p:sldId id="610" r:id="rId36"/>
    <p:sldId id="611" r:id="rId37"/>
    <p:sldId id="614" r:id="rId38"/>
    <p:sldId id="613" r:id="rId39"/>
    <p:sldId id="287" r:id="rId40"/>
    <p:sldId id="617" r:id="rId41"/>
    <p:sldId id="619" r:id="rId42"/>
    <p:sldId id="620" r:id="rId43"/>
    <p:sldId id="621" r:id="rId44"/>
    <p:sldId id="622" r:id="rId45"/>
    <p:sldId id="288" r:id="rId46"/>
    <p:sldId id="289" r:id="rId47"/>
    <p:sldId id="624" r:id="rId48"/>
    <p:sldId id="290" r:id="rId49"/>
    <p:sldId id="291" r:id="rId50"/>
    <p:sldId id="292" r:id="rId51"/>
    <p:sldId id="625" r:id="rId5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Default Section" id="{302F05D5-53C8-444B-88E8-13BF0A1D8BA8}">
          <p14:sldIdLst>
            <p14:sldId id="256"/>
            <p14:sldId id="257"/>
            <p14:sldId id="264"/>
            <p14:sldId id="258"/>
            <p14:sldId id="284"/>
          </p14:sldIdLst>
        </p14:section>
        <p14:section name="Properties of a good test" id="{987FDBAA-4ED3-4871-A5FB-CD03F7F7A66D}">
          <p14:sldIdLst>
            <p14:sldId id="344"/>
            <p14:sldId id="261"/>
            <p14:sldId id="262"/>
            <p14:sldId id="579"/>
            <p14:sldId id="263"/>
            <p14:sldId id="260"/>
            <p14:sldId id="578"/>
            <p14:sldId id="266"/>
            <p14:sldId id="267"/>
            <p14:sldId id="269"/>
            <p14:sldId id="580"/>
            <p14:sldId id="581"/>
            <p14:sldId id="270"/>
            <p14:sldId id="271"/>
            <p14:sldId id="582"/>
            <p14:sldId id="273"/>
            <p14:sldId id="274"/>
            <p14:sldId id="279"/>
            <p14:sldId id="280"/>
            <p14:sldId id="281"/>
            <p14:sldId id="282"/>
            <p14:sldId id="283"/>
            <p14:sldId id="285"/>
            <p14:sldId id="286"/>
            <p14:sldId id="615"/>
            <p14:sldId id="607"/>
            <p14:sldId id="612"/>
            <p14:sldId id="608"/>
            <p14:sldId id="609"/>
            <p14:sldId id="610"/>
            <p14:sldId id="611"/>
            <p14:sldId id="614"/>
            <p14:sldId id="613"/>
            <p14:sldId id="287"/>
            <p14:sldId id="617"/>
            <p14:sldId id="619"/>
            <p14:sldId id="620"/>
            <p14:sldId id="621"/>
            <p14:sldId id="622"/>
            <p14:sldId id="288"/>
            <p14:sldId id="289"/>
            <p14:sldId id="624"/>
            <p14:sldId id="290"/>
            <p14:sldId id="291"/>
            <p14:sldId id="292"/>
            <p14:sldId id="62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BA632E-C4AF-4B0D-AB30-B684C2C691E5}" v="374" dt="2023-09-24T00:14:27.296"/>
    <p1510:client id="{ACF0EF4C-5AA3-4314-B9E0-D2303DEF26AE}" v="1" dt="2023-09-24T02:47:03.349"/>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79" autoAdjust="0"/>
    <p:restoredTop sz="84106" autoAdjust="0"/>
  </p:normalViewPr>
  <p:slideViewPr>
    <p:cSldViewPr snapToGrid="0">
      <p:cViewPr>
        <p:scale>
          <a:sx n="29" d="100"/>
          <a:sy n="29" d="100"/>
        </p:scale>
        <p:origin x="320" y="40"/>
      </p:cViewPr>
      <p:guideLst/>
    </p:cSldViewPr>
  </p:slideViewPr>
  <p:notesTextViewPr>
    <p:cViewPr>
      <p:scale>
        <a:sx n="125" d="100"/>
        <a:sy n="125" d="100"/>
      </p:scale>
      <p:origin x="0" y="0"/>
    </p:cViewPr>
  </p:notesTextViewPr>
  <p:sorterViewPr>
    <p:cViewPr>
      <p:scale>
        <a:sx n="50" d="100"/>
        <a:sy n="50" d="100"/>
      </p:scale>
      <p:origin x="0" y="-2094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microsoft.com/office/2016/11/relationships/changesInfo" Target="changesInfos/changesInfo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ACF0EF4C-5AA3-4314-B9E0-D2303DEF26AE}"/>
    <pc:docChg chg="custSel delSld modSld modSection">
      <pc:chgData name="Mitchell Wand" userId="de9b44c55c049659" providerId="LiveId" clId="{ACF0EF4C-5AA3-4314-B9E0-D2303DEF26AE}" dt="2023-09-24T02:47:55.576" v="307" actId="20577"/>
      <pc:docMkLst>
        <pc:docMk/>
      </pc:docMkLst>
      <pc:sldChg chg="delSp modSp mod">
        <pc:chgData name="Mitchell Wand" userId="de9b44c55c049659" providerId="LiveId" clId="{ACF0EF4C-5AA3-4314-B9E0-D2303DEF26AE}" dt="2023-09-24T02:46:43.884" v="268" actId="20577"/>
        <pc:sldMkLst>
          <pc:docMk/>
          <pc:sldMk cId="0" sldId="257"/>
        </pc:sldMkLst>
        <pc:spChg chg="del">
          <ac:chgData name="Mitchell Wand" userId="de9b44c55c049659" providerId="LiveId" clId="{ACF0EF4C-5AA3-4314-B9E0-D2303DEF26AE}" dt="2023-09-24T02:44:04.677" v="0" actId="478"/>
          <ac:spMkLst>
            <pc:docMk/>
            <pc:sldMk cId="0" sldId="257"/>
            <ac:spMk id="2" creationId="{49EAC9EF-6C43-28CA-9E31-C1CC2D546465}"/>
          </ac:spMkLst>
        </pc:spChg>
        <pc:spChg chg="mod">
          <ac:chgData name="Mitchell Wand" userId="de9b44c55c049659" providerId="LiveId" clId="{ACF0EF4C-5AA3-4314-B9E0-D2303DEF26AE}" dt="2023-09-24T02:46:43.884" v="268" actId="20577"/>
          <ac:spMkLst>
            <pc:docMk/>
            <pc:sldMk cId="0" sldId="257"/>
            <ac:spMk id="269" creationId="{00000000-0000-0000-0000-000000000000}"/>
          </ac:spMkLst>
        </pc:spChg>
      </pc:sldChg>
      <pc:sldChg chg="del">
        <pc:chgData name="Mitchell Wand" userId="de9b44c55c049659" providerId="LiveId" clId="{ACF0EF4C-5AA3-4314-B9E0-D2303DEF26AE}" dt="2023-09-24T02:47:42.450" v="306" actId="2696"/>
        <pc:sldMkLst>
          <pc:docMk/>
          <pc:sldMk cId="0" sldId="293"/>
        </pc:sldMkLst>
      </pc:sldChg>
      <pc:sldChg chg="modSp mod modNotesTx">
        <pc:chgData name="Mitchell Wand" userId="de9b44c55c049659" providerId="LiveId" clId="{ACF0EF4C-5AA3-4314-B9E0-D2303DEF26AE}" dt="2023-09-24T02:47:55.576" v="307" actId="20577"/>
        <pc:sldMkLst>
          <pc:docMk/>
          <pc:sldMk cId="4207809738" sldId="625"/>
        </pc:sldMkLst>
        <pc:spChg chg="mod">
          <ac:chgData name="Mitchell Wand" userId="de9b44c55c049659" providerId="LiveId" clId="{ACF0EF4C-5AA3-4314-B9E0-D2303DEF26AE}" dt="2023-09-24T02:47:19.666" v="274" actId="20577"/>
          <ac:spMkLst>
            <pc:docMk/>
            <pc:sldMk cId="4207809738" sldId="625"/>
            <ac:spMk id="268" creationId="{00000000-0000-0000-0000-000000000000}"/>
          </ac:spMkLst>
        </pc:spChg>
        <pc:spChg chg="mod">
          <ac:chgData name="Mitchell Wand" userId="de9b44c55c049659" providerId="LiveId" clId="{ACF0EF4C-5AA3-4314-B9E0-D2303DEF26AE}" dt="2023-09-24T02:47:30.697" v="305" actId="20577"/>
          <ac:spMkLst>
            <pc:docMk/>
            <pc:sldMk cId="4207809738" sldId="625"/>
            <ac:spMk id="269" creationId="{00000000-0000-0000-0000-000000000000}"/>
          </ac:spMkLst>
        </pc:spChg>
      </pc:sldChg>
    </pc:docChg>
  </pc:docChgLst>
  <pc:docChgLst>
    <pc:chgData name="Mitchell Wand" userId="de9b44c55c049659" providerId="LiveId" clId="{4CBA632E-C4AF-4B0D-AB30-B684C2C691E5}"/>
    <pc:docChg chg="undo custSel addSld delSld modSld sldOrd delMainMaster addSection modSection">
      <pc:chgData name="Mitchell Wand" userId="de9b44c55c049659" providerId="LiveId" clId="{4CBA632E-C4AF-4B0D-AB30-B684C2C691E5}" dt="2023-09-24T00:18:40.028" v="12029" actId="20577"/>
      <pc:docMkLst>
        <pc:docMk/>
      </pc:docMkLst>
      <pc:sldChg chg="modSp mod">
        <pc:chgData name="Mitchell Wand" userId="de9b44c55c049659" providerId="LiveId" clId="{4CBA632E-C4AF-4B0D-AB30-B684C2C691E5}" dt="2023-09-22T19:23:44.486" v="14" actId="20577"/>
        <pc:sldMkLst>
          <pc:docMk/>
          <pc:sldMk cId="0" sldId="256"/>
        </pc:sldMkLst>
        <pc:spChg chg="mod">
          <ac:chgData name="Mitchell Wand" userId="de9b44c55c049659" providerId="LiveId" clId="{4CBA632E-C4AF-4B0D-AB30-B684C2C691E5}" dt="2023-09-22T19:23:44.486" v="14" actId="20577"/>
          <ac:spMkLst>
            <pc:docMk/>
            <pc:sldMk cId="0" sldId="256"/>
            <ac:spMk id="263" creationId="{00000000-0000-0000-0000-000000000000}"/>
          </ac:spMkLst>
        </pc:spChg>
      </pc:sldChg>
      <pc:sldChg chg="addSp modSp mod">
        <pc:chgData name="Mitchell Wand" userId="de9b44c55c049659" providerId="LiveId" clId="{4CBA632E-C4AF-4B0D-AB30-B684C2C691E5}" dt="2023-09-22T19:24:28.678" v="21" actId="20577"/>
        <pc:sldMkLst>
          <pc:docMk/>
          <pc:sldMk cId="0" sldId="257"/>
        </pc:sldMkLst>
        <pc:spChg chg="add mod">
          <ac:chgData name="Mitchell Wand" userId="de9b44c55c049659" providerId="LiveId" clId="{4CBA632E-C4AF-4B0D-AB30-B684C2C691E5}" dt="2023-09-22T19:24:28.678" v="21" actId="20577"/>
          <ac:spMkLst>
            <pc:docMk/>
            <pc:sldMk cId="0" sldId="257"/>
            <ac:spMk id="2" creationId="{49EAC9EF-6C43-28CA-9E31-C1CC2D546465}"/>
          </ac:spMkLst>
        </pc:spChg>
      </pc:sldChg>
      <pc:sldChg chg="modSp mod ord">
        <pc:chgData name="Mitchell Wand" userId="de9b44c55c049659" providerId="LiveId" clId="{4CBA632E-C4AF-4B0D-AB30-B684C2C691E5}" dt="2023-09-23T16:04:58.936" v="306"/>
        <pc:sldMkLst>
          <pc:docMk/>
          <pc:sldMk cId="0" sldId="258"/>
        </pc:sldMkLst>
        <pc:spChg chg="mod">
          <ac:chgData name="Mitchell Wand" userId="de9b44c55c049659" providerId="LiveId" clId="{4CBA632E-C4AF-4B0D-AB30-B684C2C691E5}" dt="2023-09-23T16:04:58.936" v="306"/>
          <ac:spMkLst>
            <pc:docMk/>
            <pc:sldMk cId="0" sldId="258"/>
            <ac:spMk id="2" creationId="{8BB96C7E-74AB-B95B-0487-ABF9A1C473BE}"/>
          </ac:spMkLst>
        </pc:spChg>
        <pc:spChg chg="mod">
          <ac:chgData name="Mitchell Wand" userId="de9b44c55c049659" providerId="LiveId" clId="{4CBA632E-C4AF-4B0D-AB30-B684C2C691E5}" dt="2023-09-23T16:04:44.654" v="302" actId="1076"/>
          <ac:spMkLst>
            <pc:docMk/>
            <pc:sldMk cId="0" sldId="258"/>
            <ac:spMk id="275" creationId="{00000000-0000-0000-0000-000000000000}"/>
          </ac:spMkLst>
        </pc:spChg>
      </pc:sldChg>
      <pc:sldChg chg="addSp modSp del mod modAnim">
        <pc:chgData name="Mitchell Wand" userId="de9b44c55c049659" providerId="LiveId" clId="{4CBA632E-C4AF-4B0D-AB30-B684C2C691E5}" dt="2023-09-23T17:28:39.043" v="2207" actId="2696"/>
        <pc:sldMkLst>
          <pc:docMk/>
          <pc:sldMk cId="0" sldId="259"/>
        </pc:sldMkLst>
        <pc:spChg chg="add mod">
          <ac:chgData name="Mitchell Wand" userId="de9b44c55c049659" providerId="LiveId" clId="{4CBA632E-C4AF-4B0D-AB30-B684C2C691E5}" dt="2023-09-23T16:06:33.377" v="333" actId="313"/>
          <ac:spMkLst>
            <pc:docMk/>
            <pc:sldMk cId="0" sldId="259"/>
            <ac:spMk id="2" creationId="{3D2D2FA1-6939-D455-F745-AC5C2DE34B6C}"/>
          </ac:spMkLst>
        </pc:spChg>
        <pc:spChg chg="mod">
          <ac:chgData name="Mitchell Wand" userId="de9b44c55c049659" providerId="LiveId" clId="{4CBA632E-C4AF-4B0D-AB30-B684C2C691E5}" dt="2023-09-22T19:29:02.032" v="140" actId="20577"/>
          <ac:spMkLst>
            <pc:docMk/>
            <pc:sldMk cId="0" sldId="259"/>
            <ac:spMk id="280" creationId="{00000000-0000-0000-0000-000000000000}"/>
          </ac:spMkLst>
        </pc:spChg>
        <pc:spChg chg="mod">
          <ac:chgData name="Mitchell Wand" userId="de9b44c55c049659" providerId="LiveId" clId="{4CBA632E-C4AF-4B0D-AB30-B684C2C691E5}" dt="2023-09-23T16:06:46.144" v="334" actId="20577"/>
          <ac:spMkLst>
            <pc:docMk/>
            <pc:sldMk cId="0" sldId="259"/>
            <ac:spMk id="281" creationId="{00000000-0000-0000-0000-000000000000}"/>
          </ac:spMkLst>
        </pc:spChg>
      </pc:sldChg>
      <pc:sldChg chg="modSp mod modNotesTx">
        <pc:chgData name="Mitchell Wand" userId="de9b44c55c049659" providerId="LiveId" clId="{4CBA632E-C4AF-4B0D-AB30-B684C2C691E5}" dt="2023-09-23T17:04:35.978" v="1292" actId="20577"/>
        <pc:sldMkLst>
          <pc:docMk/>
          <pc:sldMk cId="0" sldId="260"/>
        </pc:sldMkLst>
        <pc:spChg chg="mod">
          <ac:chgData name="Mitchell Wand" userId="de9b44c55c049659" providerId="LiveId" clId="{4CBA632E-C4AF-4B0D-AB30-B684C2C691E5}" dt="2023-09-23T17:02:50.176" v="1149" actId="114"/>
          <ac:spMkLst>
            <pc:docMk/>
            <pc:sldMk cId="0" sldId="260"/>
            <ac:spMk id="290" creationId="{00000000-0000-0000-0000-000000000000}"/>
          </ac:spMkLst>
        </pc:spChg>
      </pc:sldChg>
      <pc:sldChg chg="addSp delSp modSp mod ord">
        <pc:chgData name="Mitchell Wand" userId="de9b44c55c049659" providerId="LiveId" clId="{4CBA632E-C4AF-4B0D-AB30-B684C2C691E5}" dt="2023-09-23T16:20:13.127" v="705" actId="1076"/>
        <pc:sldMkLst>
          <pc:docMk/>
          <pc:sldMk cId="0" sldId="261"/>
        </pc:sldMkLst>
        <pc:spChg chg="add mod">
          <ac:chgData name="Mitchell Wand" userId="de9b44c55c049659" providerId="LiveId" clId="{4CBA632E-C4AF-4B0D-AB30-B684C2C691E5}" dt="2023-09-23T16:20:13.127" v="705" actId="1076"/>
          <ac:spMkLst>
            <pc:docMk/>
            <pc:sldMk cId="0" sldId="261"/>
            <ac:spMk id="3" creationId="{62A3301A-811E-055F-EFBC-E0944F3A74FF}"/>
          </ac:spMkLst>
        </pc:spChg>
        <pc:spChg chg="mod">
          <ac:chgData name="Mitchell Wand" userId="de9b44c55c049659" providerId="LiveId" clId="{4CBA632E-C4AF-4B0D-AB30-B684C2C691E5}" dt="2023-09-23T16:19:46.831" v="700"/>
          <ac:spMkLst>
            <pc:docMk/>
            <pc:sldMk cId="0" sldId="261"/>
            <ac:spMk id="296" creationId="{00000000-0000-0000-0000-000000000000}"/>
          </ac:spMkLst>
        </pc:spChg>
        <pc:spChg chg="del">
          <ac:chgData name="Mitchell Wand" userId="de9b44c55c049659" providerId="LiveId" clId="{4CBA632E-C4AF-4B0D-AB30-B684C2C691E5}" dt="2023-09-23T16:19:24.523" v="695" actId="478"/>
          <ac:spMkLst>
            <pc:docMk/>
            <pc:sldMk cId="0" sldId="261"/>
            <ac:spMk id="298" creationId="{00000000-0000-0000-0000-000000000000}"/>
          </ac:spMkLst>
        </pc:spChg>
        <pc:spChg chg="del">
          <ac:chgData name="Mitchell Wand" userId="de9b44c55c049659" providerId="LiveId" clId="{4CBA632E-C4AF-4B0D-AB30-B684C2C691E5}" dt="2023-09-23T16:19:21.586" v="694" actId="478"/>
          <ac:spMkLst>
            <pc:docMk/>
            <pc:sldMk cId="0" sldId="261"/>
            <ac:spMk id="299" creationId="{00000000-0000-0000-0000-000000000000}"/>
          </ac:spMkLst>
        </pc:spChg>
      </pc:sldChg>
      <pc:sldChg chg="addSp delSp modSp mod ord modNotesTx">
        <pc:chgData name="Mitchell Wand" userId="de9b44c55c049659" providerId="LiveId" clId="{4CBA632E-C4AF-4B0D-AB30-B684C2C691E5}" dt="2023-09-23T17:37:02.763" v="2654" actId="20577"/>
        <pc:sldMkLst>
          <pc:docMk/>
          <pc:sldMk cId="0" sldId="262"/>
        </pc:sldMkLst>
        <pc:spChg chg="add mod">
          <ac:chgData name="Mitchell Wand" userId="de9b44c55c049659" providerId="LiveId" clId="{4CBA632E-C4AF-4B0D-AB30-B684C2C691E5}" dt="2023-09-23T17:37:02.763" v="2654" actId="20577"/>
          <ac:spMkLst>
            <pc:docMk/>
            <pc:sldMk cId="0" sldId="262"/>
            <ac:spMk id="3" creationId="{FF479144-8CD4-60B5-3A85-40994B9373DA}"/>
          </ac:spMkLst>
        </pc:spChg>
        <pc:spChg chg="mod">
          <ac:chgData name="Mitchell Wand" userId="de9b44c55c049659" providerId="LiveId" clId="{4CBA632E-C4AF-4B0D-AB30-B684C2C691E5}" dt="2023-09-23T16:21:29.952" v="779" actId="14100"/>
          <ac:spMkLst>
            <pc:docMk/>
            <pc:sldMk cId="0" sldId="262"/>
            <ac:spMk id="304" creationId="{00000000-0000-0000-0000-000000000000}"/>
          </ac:spMkLst>
        </pc:spChg>
        <pc:spChg chg="del">
          <ac:chgData name="Mitchell Wand" userId="de9b44c55c049659" providerId="LiveId" clId="{4CBA632E-C4AF-4B0D-AB30-B684C2C691E5}" dt="2023-09-23T16:24:37.718" v="780" actId="478"/>
          <ac:spMkLst>
            <pc:docMk/>
            <pc:sldMk cId="0" sldId="262"/>
            <ac:spMk id="307" creationId="{00000000-0000-0000-0000-000000000000}"/>
          </ac:spMkLst>
        </pc:spChg>
        <pc:spChg chg="del">
          <ac:chgData name="Mitchell Wand" userId="de9b44c55c049659" providerId="LiveId" clId="{4CBA632E-C4AF-4B0D-AB30-B684C2C691E5}" dt="2023-09-23T16:24:44.435" v="781" actId="478"/>
          <ac:spMkLst>
            <pc:docMk/>
            <pc:sldMk cId="0" sldId="262"/>
            <ac:spMk id="308" creationId="{00000000-0000-0000-0000-000000000000}"/>
          </ac:spMkLst>
        </pc:spChg>
      </pc:sldChg>
      <pc:sldChg chg="addSp delSp modSp mod ord delAnim modAnim">
        <pc:chgData name="Mitchell Wand" userId="de9b44c55c049659" providerId="LiveId" clId="{4CBA632E-C4AF-4B0D-AB30-B684C2C691E5}" dt="2023-09-23T16:35:17.774" v="1013" actId="113"/>
        <pc:sldMkLst>
          <pc:docMk/>
          <pc:sldMk cId="0" sldId="263"/>
        </pc:sldMkLst>
        <pc:spChg chg="add mod">
          <ac:chgData name="Mitchell Wand" userId="de9b44c55c049659" providerId="LiveId" clId="{4CBA632E-C4AF-4B0D-AB30-B684C2C691E5}" dt="2023-09-23T16:32:13.053" v="972" actId="1076"/>
          <ac:spMkLst>
            <pc:docMk/>
            <pc:sldMk cId="0" sldId="263"/>
            <ac:spMk id="3" creationId="{F88D0BF2-5F6C-E0D0-885D-8D31F1E1BD6E}"/>
          </ac:spMkLst>
        </pc:spChg>
        <pc:spChg chg="add del mod">
          <ac:chgData name="Mitchell Wand" userId="de9b44c55c049659" providerId="LiveId" clId="{4CBA632E-C4AF-4B0D-AB30-B684C2C691E5}" dt="2023-09-23T16:34:48.674" v="994" actId="478"/>
          <ac:spMkLst>
            <pc:docMk/>
            <pc:sldMk cId="0" sldId="263"/>
            <ac:spMk id="4" creationId="{C40A3048-695D-2775-9999-3896270BB8D6}"/>
          </ac:spMkLst>
        </pc:spChg>
        <pc:spChg chg="add del mod">
          <ac:chgData name="Mitchell Wand" userId="de9b44c55c049659" providerId="LiveId" clId="{4CBA632E-C4AF-4B0D-AB30-B684C2C691E5}" dt="2023-09-23T16:33:54.121" v="981" actId="478"/>
          <ac:spMkLst>
            <pc:docMk/>
            <pc:sldMk cId="0" sldId="263"/>
            <ac:spMk id="5" creationId="{01198CFE-EEA4-4B0D-55E6-7B5B54294A94}"/>
          </ac:spMkLst>
        </pc:spChg>
        <pc:spChg chg="add mod">
          <ac:chgData name="Mitchell Wand" userId="de9b44c55c049659" providerId="LiveId" clId="{4CBA632E-C4AF-4B0D-AB30-B684C2C691E5}" dt="2023-09-23T16:35:17.774" v="1013" actId="113"/>
          <ac:spMkLst>
            <pc:docMk/>
            <pc:sldMk cId="0" sldId="263"/>
            <ac:spMk id="6" creationId="{4D620261-66C8-DCFE-2C48-D1246828CBE1}"/>
          </ac:spMkLst>
        </pc:spChg>
        <pc:spChg chg="mod">
          <ac:chgData name="Mitchell Wand" userId="de9b44c55c049659" providerId="LiveId" clId="{4CBA632E-C4AF-4B0D-AB30-B684C2C691E5}" dt="2023-09-23T16:28:33.217" v="969" actId="20577"/>
          <ac:spMkLst>
            <pc:docMk/>
            <pc:sldMk cId="0" sldId="263"/>
            <ac:spMk id="313" creationId="{00000000-0000-0000-0000-000000000000}"/>
          </ac:spMkLst>
        </pc:spChg>
        <pc:spChg chg="del">
          <ac:chgData name="Mitchell Wand" userId="de9b44c55c049659" providerId="LiveId" clId="{4CBA632E-C4AF-4B0D-AB30-B684C2C691E5}" dt="2023-09-23T16:30:12.836" v="970" actId="478"/>
          <ac:spMkLst>
            <pc:docMk/>
            <pc:sldMk cId="0" sldId="263"/>
            <ac:spMk id="316" creationId="{00000000-0000-0000-0000-000000000000}"/>
          </ac:spMkLst>
        </pc:spChg>
        <pc:spChg chg="del mod">
          <ac:chgData name="Mitchell Wand" userId="de9b44c55c049659" providerId="LiveId" clId="{4CBA632E-C4AF-4B0D-AB30-B684C2C691E5}" dt="2023-09-23T16:34:54.049" v="995" actId="478"/>
          <ac:spMkLst>
            <pc:docMk/>
            <pc:sldMk cId="0" sldId="263"/>
            <ac:spMk id="317" creationId="{00000000-0000-0000-0000-000000000000}"/>
          </ac:spMkLst>
        </pc:spChg>
      </pc:sldChg>
      <pc:sldChg chg="addSp delSp modSp mod ord delAnim modAnim">
        <pc:chgData name="Mitchell Wand" userId="de9b44c55c049659" providerId="LiveId" clId="{4CBA632E-C4AF-4B0D-AB30-B684C2C691E5}" dt="2023-09-23T16:04:20.566" v="298" actId="20577"/>
        <pc:sldMkLst>
          <pc:docMk/>
          <pc:sldMk cId="0" sldId="264"/>
        </pc:sldMkLst>
        <pc:spChg chg="add del mod">
          <ac:chgData name="Mitchell Wand" userId="de9b44c55c049659" providerId="LiveId" clId="{4CBA632E-C4AF-4B0D-AB30-B684C2C691E5}" dt="2023-09-23T16:03:26.218" v="296" actId="478"/>
          <ac:spMkLst>
            <pc:docMk/>
            <pc:sldMk cId="0" sldId="264"/>
            <ac:spMk id="2" creationId="{B09D4E6A-C8D8-6951-7DDD-CBB5AFD828E1}"/>
          </ac:spMkLst>
        </pc:spChg>
        <pc:spChg chg="mod">
          <ac:chgData name="Mitchell Wand" userId="de9b44c55c049659" providerId="LiveId" clId="{4CBA632E-C4AF-4B0D-AB30-B684C2C691E5}" dt="2023-09-23T13:08:42.003" v="159" actId="20577"/>
          <ac:spMkLst>
            <pc:docMk/>
            <pc:sldMk cId="0" sldId="264"/>
            <ac:spMk id="321" creationId="{00000000-0000-0000-0000-000000000000}"/>
          </ac:spMkLst>
        </pc:spChg>
        <pc:spChg chg="mod">
          <ac:chgData name="Mitchell Wand" userId="de9b44c55c049659" providerId="LiveId" clId="{4CBA632E-C4AF-4B0D-AB30-B684C2C691E5}" dt="2023-09-23T16:04:20.566" v="298" actId="20577"/>
          <ac:spMkLst>
            <pc:docMk/>
            <pc:sldMk cId="0" sldId="264"/>
            <ac:spMk id="322" creationId="{00000000-0000-0000-0000-000000000000}"/>
          </ac:spMkLst>
        </pc:spChg>
      </pc:sldChg>
      <pc:sldChg chg="del modNotes">
        <pc:chgData name="Mitchell Wand" userId="de9b44c55c049659" providerId="LiveId" clId="{4CBA632E-C4AF-4B0D-AB30-B684C2C691E5}" dt="2023-09-23T17:26:23.861" v="2206" actId="2696"/>
        <pc:sldMkLst>
          <pc:docMk/>
          <pc:sldMk cId="0" sldId="265"/>
        </pc:sldMkLst>
      </pc:sldChg>
      <pc:sldChg chg="addSp delSp modSp mod modNotesTx">
        <pc:chgData name="Mitchell Wand" userId="de9b44c55c049659" providerId="LiveId" clId="{4CBA632E-C4AF-4B0D-AB30-B684C2C691E5}" dt="2023-09-23T17:49:29.639" v="3500" actId="20577"/>
        <pc:sldMkLst>
          <pc:docMk/>
          <pc:sldMk cId="0" sldId="266"/>
        </pc:sldMkLst>
        <pc:spChg chg="add mod">
          <ac:chgData name="Mitchell Wand" userId="de9b44c55c049659" providerId="LiveId" clId="{4CBA632E-C4AF-4B0D-AB30-B684C2C691E5}" dt="2023-09-23T17:48:39.324" v="3388" actId="1076"/>
          <ac:spMkLst>
            <pc:docMk/>
            <pc:sldMk cId="0" sldId="266"/>
            <ac:spMk id="2" creationId="{AA6B4387-6071-8F60-6B7C-D23206215DFD}"/>
          </ac:spMkLst>
        </pc:spChg>
        <pc:spChg chg="mod">
          <ac:chgData name="Mitchell Wand" userId="de9b44c55c049659" providerId="LiveId" clId="{4CBA632E-C4AF-4B0D-AB30-B684C2C691E5}" dt="2023-09-23T17:49:29.639" v="3500" actId="20577"/>
          <ac:spMkLst>
            <pc:docMk/>
            <pc:sldMk cId="0" sldId="266"/>
            <ac:spMk id="335" creationId="{00000000-0000-0000-0000-000000000000}"/>
          </ac:spMkLst>
        </pc:spChg>
        <pc:spChg chg="del mod">
          <ac:chgData name="Mitchell Wand" userId="de9b44c55c049659" providerId="LiveId" clId="{4CBA632E-C4AF-4B0D-AB30-B684C2C691E5}" dt="2023-09-23T17:40:28.329" v="2832" actId="478"/>
          <ac:spMkLst>
            <pc:docMk/>
            <pc:sldMk cId="0" sldId="266"/>
            <ac:spMk id="347" creationId="{00000000-0000-0000-0000-000000000000}"/>
          </ac:spMkLst>
        </pc:spChg>
        <pc:grpChg chg="del">
          <ac:chgData name="Mitchell Wand" userId="de9b44c55c049659" providerId="LiveId" clId="{4CBA632E-C4AF-4B0D-AB30-B684C2C691E5}" dt="2023-09-23T17:40:21.517" v="2829" actId="478"/>
          <ac:grpSpMkLst>
            <pc:docMk/>
            <pc:sldMk cId="0" sldId="266"/>
            <ac:grpSpMk id="346" creationId="{00000000-0000-0000-0000-000000000000}"/>
          </ac:grpSpMkLst>
        </pc:grpChg>
      </pc:sldChg>
      <pc:sldChg chg="delSp modSp mod modNotes modNotesTx">
        <pc:chgData name="Mitchell Wand" userId="de9b44c55c049659" providerId="LiveId" clId="{4CBA632E-C4AF-4B0D-AB30-B684C2C691E5}" dt="2023-09-23T17:54:07.382" v="3651"/>
        <pc:sldMkLst>
          <pc:docMk/>
          <pc:sldMk cId="0" sldId="268"/>
        </pc:sldMkLst>
        <pc:spChg chg="del mod">
          <ac:chgData name="Mitchell Wand" userId="de9b44c55c049659" providerId="LiveId" clId="{4CBA632E-C4AF-4B0D-AB30-B684C2C691E5}" dt="2023-09-23T17:53:32.179" v="3650" actId="478"/>
          <ac:spMkLst>
            <pc:docMk/>
            <pc:sldMk cId="0" sldId="268"/>
            <ac:spMk id="362" creationId="{00000000-0000-0000-0000-000000000000}"/>
          </ac:spMkLst>
        </pc:spChg>
        <pc:spChg chg="del">
          <ac:chgData name="Mitchell Wand" userId="de9b44c55c049659" providerId="LiveId" clId="{4CBA632E-C4AF-4B0D-AB30-B684C2C691E5}" dt="2023-09-23T17:53:29.866" v="3648" actId="478"/>
          <ac:spMkLst>
            <pc:docMk/>
            <pc:sldMk cId="0" sldId="268"/>
            <ac:spMk id="363" creationId="{00000000-0000-0000-0000-000000000000}"/>
          </ac:spMkLst>
        </pc:spChg>
        <pc:spChg chg="del">
          <ac:chgData name="Mitchell Wand" userId="de9b44c55c049659" providerId="LiveId" clId="{4CBA632E-C4AF-4B0D-AB30-B684C2C691E5}" dt="2023-09-23T17:53:29.866" v="3648" actId="478"/>
          <ac:spMkLst>
            <pc:docMk/>
            <pc:sldMk cId="0" sldId="268"/>
            <ac:spMk id="364" creationId="{00000000-0000-0000-0000-000000000000}"/>
          </ac:spMkLst>
        </pc:spChg>
        <pc:spChg chg="del">
          <ac:chgData name="Mitchell Wand" userId="de9b44c55c049659" providerId="LiveId" clId="{4CBA632E-C4AF-4B0D-AB30-B684C2C691E5}" dt="2023-09-23T17:53:29.866" v="3648" actId="478"/>
          <ac:spMkLst>
            <pc:docMk/>
            <pc:sldMk cId="0" sldId="268"/>
            <ac:spMk id="365" creationId="{00000000-0000-0000-0000-000000000000}"/>
          </ac:spMkLst>
        </pc:spChg>
        <pc:spChg chg="del">
          <ac:chgData name="Mitchell Wand" userId="de9b44c55c049659" providerId="LiveId" clId="{4CBA632E-C4AF-4B0D-AB30-B684C2C691E5}" dt="2023-09-23T17:53:29.866" v="3648" actId="478"/>
          <ac:spMkLst>
            <pc:docMk/>
            <pc:sldMk cId="0" sldId="268"/>
            <ac:spMk id="366" creationId="{00000000-0000-0000-0000-000000000000}"/>
          </ac:spMkLst>
        </pc:spChg>
        <pc:spChg chg="del">
          <ac:chgData name="Mitchell Wand" userId="de9b44c55c049659" providerId="LiveId" clId="{4CBA632E-C4AF-4B0D-AB30-B684C2C691E5}" dt="2023-09-23T17:53:29.866" v="3648" actId="478"/>
          <ac:spMkLst>
            <pc:docMk/>
            <pc:sldMk cId="0" sldId="268"/>
            <ac:spMk id="367" creationId="{00000000-0000-0000-0000-000000000000}"/>
          </ac:spMkLst>
        </pc:spChg>
        <pc:spChg chg="del">
          <ac:chgData name="Mitchell Wand" userId="de9b44c55c049659" providerId="LiveId" clId="{4CBA632E-C4AF-4B0D-AB30-B684C2C691E5}" dt="2023-09-23T17:53:29.866" v="3648" actId="478"/>
          <ac:spMkLst>
            <pc:docMk/>
            <pc:sldMk cId="0" sldId="268"/>
            <ac:spMk id="368" creationId="{00000000-0000-0000-0000-000000000000}"/>
          </ac:spMkLst>
        </pc:spChg>
      </pc:sldChg>
      <pc:sldChg chg="modSp mod modNotesTx">
        <pc:chgData name="Mitchell Wand" userId="de9b44c55c049659" providerId="LiveId" clId="{4CBA632E-C4AF-4B0D-AB30-B684C2C691E5}" dt="2023-09-23T17:56:20.465" v="3923" actId="20577"/>
        <pc:sldMkLst>
          <pc:docMk/>
          <pc:sldMk cId="0" sldId="269"/>
        </pc:sldMkLst>
        <pc:spChg chg="mod">
          <ac:chgData name="Mitchell Wand" userId="de9b44c55c049659" providerId="LiveId" clId="{4CBA632E-C4AF-4B0D-AB30-B684C2C691E5}" dt="2023-09-23T17:52:49.090" v="3647" actId="20577"/>
          <ac:spMkLst>
            <pc:docMk/>
            <pc:sldMk cId="0" sldId="269"/>
            <ac:spMk id="373" creationId="{00000000-0000-0000-0000-000000000000}"/>
          </ac:spMkLst>
        </pc:spChg>
      </pc:sldChg>
      <pc:sldChg chg="modSp mod modNotesTx">
        <pc:chgData name="Mitchell Wand" userId="de9b44c55c049659" providerId="LiveId" clId="{4CBA632E-C4AF-4B0D-AB30-B684C2C691E5}" dt="2023-09-23T19:01:20.152" v="6794" actId="114"/>
        <pc:sldMkLst>
          <pc:docMk/>
          <pc:sldMk cId="0" sldId="270"/>
        </pc:sldMkLst>
        <pc:spChg chg="mod">
          <ac:chgData name="Mitchell Wand" userId="de9b44c55c049659" providerId="LiveId" clId="{4CBA632E-C4AF-4B0D-AB30-B684C2C691E5}" dt="2023-09-23T19:01:20.152" v="6794" actId="114"/>
          <ac:spMkLst>
            <pc:docMk/>
            <pc:sldMk cId="0" sldId="270"/>
            <ac:spMk id="384" creationId="{00000000-0000-0000-0000-000000000000}"/>
          </ac:spMkLst>
        </pc:spChg>
        <pc:grpChg chg="mod">
          <ac:chgData name="Mitchell Wand" userId="de9b44c55c049659" providerId="LiveId" clId="{4CBA632E-C4AF-4B0D-AB30-B684C2C691E5}" dt="2023-09-23T18:45:35.502" v="5280" actId="1076"/>
          <ac:grpSpMkLst>
            <pc:docMk/>
            <pc:sldMk cId="0" sldId="270"/>
            <ac:grpSpMk id="387" creationId="{00000000-0000-0000-0000-000000000000}"/>
          </ac:grpSpMkLst>
        </pc:grpChg>
      </pc:sldChg>
      <pc:sldChg chg="delSp modSp mod modNotesTx">
        <pc:chgData name="Mitchell Wand" userId="de9b44c55c049659" providerId="LiveId" clId="{4CBA632E-C4AF-4B0D-AB30-B684C2C691E5}" dt="2023-09-23T18:57:35.021" v="6641" actId="20577"/>
        <pc:sldMkLst>
          <pc:docMk/>
          <pc:sldMk cId="0" sldId="271"/>
        </pc:sldMkLst>
        <pc:spChg chg="mod">
          <ac:chgData name="Mitchell Wand" userId="de9b44c55c049659" providerId="LiveId" clId="{4CBA632E-C4AF-4B0D-AB30-B684C2C691E5}" dt="2023-09-23T18:55:06.335" v="6187" actId="20577"/>
          <ac:spMkLst>
            <pc:docMk/>
            <pc:sldMk cId="0" sldId="271"/>
            <ac:spMk id="393" creationId="{00000000-0000-0000-0000-000000000000}"/>
          </ac:spMkLst>
        </pc:spChg>
        <pc:spChg chg="del">
          <ac:chgData name="Mitchell Wand" userId="de9b44c55c049659" providerId="LiveId" clId="{4CBA632E-C4AF-4B0D-AB30-B684C2C691E5}" dt="2023-09-23T18:44:56.945" v="5271" actId="478"/>
          <ac:spMkLst>
            <pc:docMk/>
            <pc:sldMk cId="0" sldId="271"/>
            <ac:spMk id="395" creationId="{00000000-0000-0000-0000-000000000000}"/>
          </ac:spMkLst>
        </pc:spChg>
        <pc:spChg chg="del">
          <ac:chgData name="Mitchell Wand" userId="de9b44c55c049659" providerId="LiveId" clId="{4CBA632E-C4AF-4B0D-AB30-B684C2C691E5}" dt="2023-09-23T18:44:56.945" v="5271" actId="478"/>
          <ac:spMkLst>
            <pc:docMk/>
            <pc:sldMk cId="0" sldId="271"/>
            <ac:spMk id="396" creationId="{00000000-0000-0000-0000-000000000000}"/>
          </ac:spMkLst>
        </pc:spChg>
        <pc:spChg chg="del">
          <ac:chgData name="Mitchell Wand" userId="de9b44c55c049659" providerId="LiveId" clId="{4CBA632E-C4AF-4B0D-AB30-B684C2C691E5}" dt="2023-09-23T18:44:56.945" v="5271" actId="478"/>
          <ac:spMkLst>
            <pc:docMk/>
            <pc:sldMk cId="0" sldId="271"/>
            <ac:spMk id="397" creationId="{00000000-0000-0000-0000-000000000000}"/>
          </ac:spMkLst>
        </pc:spChg>
        <pc:spChg chg="del">
          <ac:chgData name="Mitchell Wand" userId="de9b44c55c049659" providerId="LiveId" clId="{4CBA632E-C4AF-4B0D-AB30-B684C2C691E5}" dt="2023-09-23T18:44:56.945" v="5271" actId="478"/>
          <ac:spMkLst>
            <pc:docMk/>
            <pc:sldMk cId="0" sldId="271"/>
            <ac:spMk id="398" creationId="{00000000-0000-0000-0000-000000000000}"/>
          </ac:spMkLst>
        </pc:spChg>
        <pc:spChg chg="del">
          <ac:chgData name="Mitchell Wand" userId="de9b44c55c049659" providerId="LiveId" clId="{4CBA632E-C4AF-4B0D-AB30-B684C2C691E5}" dt="2023-09-23T18:44:56.945" v="5271" actId="478"/>
          <ac:spMkLst>
            <pc:docMk/>
            <pc:sldMk cId="0" sldId="271"/>
            <ac:spMk id="399" creationId="{00000000-0000-0000-0000-000000000000}"/>
          </ac:spMkLst>
        </pc:spChg>
        <pc:spChg chg="del">
          <ac:chgData name="Mitchell Wand" userId="de9b44c55c049659" providerId="LiveId" clId="{4CBA632E-C4AF-4B0D-AB30-B684C2C691E5}" dt="2023-09-23T18:44:56.945" v="5271" actId="478"/>
          <ac:spMkLst>
            <pc:docMk/>
            <pc:sldMk cId="0" sldId="271"/>
            <ac:spMk id="400" creationId="{00000000-0000-0000-0000-000000000000}"/>
          </ac:spMkLst>
        </pc:spChg>
        <pc:spChg chg="del">
          <ac:chgData name="Mitchell Wand" userId="de9b44c55c049659" providerId="LiveId" clId="{4CBA632E-C4AF-4B0D-AB30-B684C2C691E5}" dt="2023-09-23T18:44:56.945" v="5271" actId="478"/>
          <ac:spMkLst>
            <pc:docMk/>
            <pc:sldMk cId="0" sldId="271"/>
            <ac:spMk id="401" creationId="{00000000-0000-0000-0000-000000000000}"/>
          </ac:spMkLst>
        </pc:spChg>
      </pc:sldChg>
      <pc:sldChg chg="del">
        <pc:chgData name="Mitchell Wand" userId="de9b44c55c049659" providerId="LiveId" clId="{4CBA632E-C4AF-4B0D-AB30-B684C2C691E5}" dt="2023-09-23T19:33:19.013" v="7084" actId="2696"/>
        <pc:sldMkLst>
          <pc:docMk/>
          <pc:sldMk cId="0" sldId="272"/>
        </pc:sldMkLst>
      </pc:sldChg>
      <pc:sldChg chg="modSp mod modNotesTx">
        <pc:chgData name="Mitchell Wand" userId="de9b44c55c049659" providerId="LiveId" clId="{4CBA632E-C4AF-4B0D-AB30-B684C2C691E5}" dt="2023-09-23T19:37:32.597" v="7494" actId="20577"/>
        <pc:sldMkLst>
          <pc:docMk/>
          <pc:sldMk cId="0" sldId="273"/>
        </pc:sldMkLst>
        <pc:spChg chg="mod">
          <ac:chgData name="Mitchell Wand" userId="de9b44c55c049659" providerId="LiveId" clId="{4CBA632E-C4AF-4B0D-AB30-B684C2C691E5}" dt="2023-09-23T19:36:21.561" v="7404" actId="20577"/>
          <ac:spMkLst>
            <pc:docMk/>
            <pc:sldMk cId="0" sldId="273"/>
            <ac:spMk id="412" creationId="{00000000-0000-0000-0000-000000000000}"/>
          </ac:spMkLst>
        </pc:spChg>
        <pc:spChg chg="mod">
          <ac:chgData name="Mitchell Wand" userId="de9b44c55c049659" providerId="LiveId" clId="{4CBA632E-C4AF-4B0D-AB30-B684C2C691E5}" dt="2023-09-23T19:36:49.463" v="7411" actId="14"/>
          <ac:spMkLst>
            <pc:docMk/>
            <pc:sldMk cId="0" sldId="273"/>
            <ac:spMk id="413" creationId="{00000000-0000-0000-0000-000000000000}"/>
          </ac:spMkLst>
        </pc:spChg>
      </pc:sldChg>
      <pc:sldChg chg="modSp mod modNotes modNotesTx">
        <pc:chgData name="Mitchell Wand" userId="de9b44c55c049659" providerId="LiveId" clId="{4CBA632E-C4AF-4B0D-AB30-B684C2C691E5}" dt="2023-09-23T19:40:54.589" v="7606" actId="20577"/>
        <pc:sldMkLst>
          <pc:docMk/>
          <pc:sldMk cId="0" sldId="274"/>
        </pc:sldMkLst>
        <pc:spChg chg="mod">
          <ac:chgData name="Mitchell Wand" userId="de9b44c55c049659" providerId="LiveId" clId="{4CBA632E-C4AF-4B0D-AB30-B684C2C691E5}" dt="2023-09-23T19:40:06.225" v="7519" actId="20577"/>
          <ac:spMkLst>
            <pc:docMk/>
            <pc:sldMk cId="0" sldId="274"/>
            <ac:spMk id="419" creationId="{00000000-0000-0000-0000-000000000000}"/>
          </ac:spMkLst>
        </pc:spChg>
      </pc:sldChg>
      <pc:sldChg chg="del">
        <pc:chgData name="Mitchell Wand" userId="de9b44c55c049659" providerId="LiveId" clId="{4CBA632E-C4AF-4B0D-AB30-B684C2C691E5}" dt="2023-09-23T19:39:30.080" v="7500" actId="2696"/>
        <pc:sldMkLst>
          <pc:docMk/>
          <pc:sldMk cId="0" sldId="275"/>
        </pc:sldMkLst>
      </pc:sldChg>
      <pc:sldChg chg="del">
        <pc:chgData name="Mitchell Wand" userId="de9b44c55c049659" providerId="LiveId" clId="{4CBA632E-C4AF-4B0D-AB30-B684C2C691E5}" dt="2023-09-23T19:39:30.080" v="7500" actId="2696"/>
        <pc:sldMkLst>
          <pc:docMk/>
          <pc:sldMk cId="0" sldId="276"/>
        </pc:sldMkLst>
      </pc:sldChg>
      <pc:sldChg chg="del">
        <pc:chgData name="Mitchell Wand" userId="de9b44c55c049659" providerId="LiveId" clId="{4CBA632E-C4AF-4B0D-AB30-B684C2C691E5}" dt="2023-09-23T19:39:30.080" v="7500" actId="2696"/>
        <pc:sldMkLst>
          <pc:docMk/>
          <pc:sldMk cId="0" sldId="277"/>
        </pc:sldMkLst>
      </pc:sldChg>
      <pc:sldChg chg="del">
        <pc:chgData name="Mitchell Wand" userId="de9b44c55c049659" providerId="LiveId" clId="{4CBA632E-C4AF-4B0D-AB30-B684C2C691E5}" dt="2023-09-23T19:39:30.080" v="7500" actId="2696"/>
        <pc:sldMkLst>
          <pc:docMk/>
          <pc:sldMk cId="0" sldId="278"/>
        </pc:sldMkLst>
      </pc:sldChg>
      <pc:sldChg chg="modSp mod modNotes">
        <pc:chgData name="Mitchell Wand" userId="de9b44c55c049659" providerId="LiveId" clId="{4CBA632E-C4AF-4B0D-AB30-B684C2C691E5}" dt="2023-09-23T19:39:42.219" v="7518" actId="20577"/>
        <pc:sldMkLst>
          <pc:docMk/>
          <pc:sldMk cId="0" sldId="279"/>
        </pc:sldMkLst>
        <pc:spChg chg="mod">
          <ac:chgData name="Mitchell Wand" userId="de9b44c55c049659" providerId="LiveId" clId="{4CBA632E-C4AF-4B0D-AB30-B684C2C691E5}" dt="2023-09-23T19:39:42.219" v="7518" actId="20577"/>
          <ac:spMkLst>
            <pc:docMk/>
            <pc:sldMk cId="0" sldId="279"/>
            <ac:spMk id="775" creationId="{00000000-0000-0000-0000-000000000000}"/>
          </ac:spMkLst>
        </pc:spChg>
      </pc:sldChg>
      <pc:sldChg chg="modSp mod modNotes modNotesTx">
        <pc:chgData name="Mitchell Wand" userId="de9b44c55c049659" providerId="LiveId" clId="{4CBA632E-C4AF-4B0D-AB30-B684C2C691E5}" dt="2023-09-23T19:46:42.026" v="7777" actId="20577"/>
        <pc:sldMkLst>
          <pc:docMk/>
          <pc:sldMk cId="0" sldId="280"/>
        </pc:sldMkLst>
        <pc:spChg chg="mod">
          <ac:chgData name="Mitchell Wand" userId="de9b44c55c049659" providerId="LiveId" clId="{4CBA632E-C4AF-4B0D-AB30-B684C2C691E5}" dt="2023-09-23T19:44:53.644" v="7634" actId="20577"/>
          <ac:spMkLst>
            <pc:docMk/>
            <pc:sldMk cId="0" sldId="280"/>
            <ac:spMk id="780" creationId="{00000000-0000-0000-0000-000000000000}"/>
          </ac:spMkLst>
        </pc:spChg>
        <pc:spChg chg="mod">
          <ac:chgData name="Mitchell Wand" userId="de9b44c55c049659" providerId="LiveId" clId="{4CBA632E-C4AF-4B0D-AB30-B684C2C691E5}" dt="2023-09-23T19:46:42.026" v="7777" actId="20577"/>
          <ac:spMkLst>
            <pc:docMk/>
            <pc:sldMk cId="0" sldId="280"/>
            <ac:spMk id="781" creationId="{00000000-0000-0000-0000-000000000000}"/>
          </ac:spMkLst>
        </pc:spChg>
        <pc:grpChg chg="mod">
          <ac:chgData name="Mitchell Wand" userId="de9b44c55c049659" providerId="LiveId" clId="{4CBA632E-C4AF-4B0D-AB30-B684C2C691E5}" dt="2023-09-23T19:45:25.013" v="7669" actId="1076"/>
          <ac:grpSpMkLst>
            <pc:docMk/>
            <pc:sldMk cId="0" sldId="280"/>
            <ac:grpSpMk id="785" creationId="{00000000-0000-0000-0000-000000000000}"/>
          </ac:grpSpMkLst>
        </pc:grpChg>
      </pc:sldChg>
      <pc:sldChg chg="modNotesTx">
        <pc:chgData name="Mitchell Wand" userId="de9b44c55c049659" providerId="LiveId" clId="{4CBA632E-C4AF-4B0D-AB30-B684C2C691E5}" dt="2023-09-23T19:53:02.298" v="8450" actId="20577"/>
        <pc:sldMkLst>
          <pc:docMk/>
          <pc:sldMk cId="0" sldId="282"/>
        </pc:sldMkLst>
      </pc:sldChg>
      <pc:sldChg chg="modSp mod modNotes">
        <pc:chgData name="Mitchell Wand" userId="de9b44c55c049659" providerId="LiveId" clId="{4CBA632E-C4AF-4B0D-AB30-B684C2C691E5}" dt="2023-09-23T19:55:24.333" v="8675" actId="20577"/>
        <pc:sldMkLst>
          <pc:docMk/>
          <pc:sldMk cId="0" sldId="283"/>
        </pc:sldMkLst>
        <pc:spChg chg="mod">
          <ac:chgData name="Mitchell Wand" userId="de9b44c55c049659" providerId="LiveId" clId="{4CBA632E-C4AF-4B0D-AB30-B684C2C691E5}" dt="2023-09-23T19:55:24.333" v="8675" actId="20577"/>
          <ac:spMkLst>
            <pc:docMk/>
            <pc:sldMk cId="0" sldId="283"/>
            <ac:spMk id="809" creationId="{00000000-0000-0000-0000-000000000000}"/>
          </ac:spMkLst>
        </pc:spChg>
      </pc:sldChg>
      <pc:sldChg chg="addSp delSp modSp add mod delAnim modAnim modNotesTx">
        <pc:chgData name="Mitchell Wand" userId="de9b44c55c049659" providerId="LiveId" clId="{4CBA632E-C4AF-4B0D-AB30-B684C2C691E5}" dt="2023-09-23T17:30:39.371" v="2320" actId="20577"/>
        <pc:sldMkLst>
          <pc:docMk/>
          <pc:sldMk cId="1248927262" sldId="284"/>
        </pc:sldMkLst>
        <pc:spChg chg="add del mod">
          <ac:chgData name="Mitchell Wand" userId="de9b44c55c049659" providerId="LiveId" clId="{4CBA632E-C4AF-4B0D-AB30-B684C2C691E5}" dt="2023-09-23T17:28:49.443" v="2208" actId="478"/>
          <ac:spMkLst>
            <pc:docMk/>
            <pc:sldMk cId="1248927262" sldId="284"/>
            <ac:spMk id="2" creationId="{369FB3BA-CD49-8633-037B-95F1C92C62B3}"/>
          </ac:spMkLst>
        </pc:spChg>
        <pc:spChg chg="mod">
          <ac:chgData name="Mitchell Wand" userId="de9b44c55c049659" providerId="LiveId" clId="{4CBA632E-C4AF-4B0D-AB30-B684C2C691E5}" dt="2023-09-23T17:29:45.568" v="2314" actId="27636"/>
          <ac:spMkLst>
            <pc:docMk/>
            <pc:sldMk cId="1248927262" sldId="284"/>
            <ac:spMk id="815" creationId="{00000000-0000-0000-0000-000000000000}"/>
          </ac:spMkLst>
        </pc:spChg>
      </pc:sldChg>
      <pc:sldChg chg="modSp mod modNotesTx">
        <pc:chgData name="Mitchell Wand" userId="de9b44c55c049659" providerId="LiveId" clId="{4CBA632E-C4AF-4B0D-AB30-B684C2C691E5}" dt="2023-09-23T20:07:31.399" v="8907" actId="6549"/>
        <pc:sldMkLst>
          <pc:docMk/>
          <pc:sldMk cId="0" sldId="285"/>
        </pc:sldMkLst>
        <pc:spChg chg="mod">
          <ac:chgData name="Mitchell Wand" userId="de9b44c55c049659" providerId="LiveId" clId="{4CBA632E-C4AF-4B0D-AB30-B684C2C691E5}" dt="2023-09-23T19:57:01.286" v="8715" actId="20577"/>
          <ac:spMkLst>
            <pc:docMk/>
            <pc:sldMk cId="0" sldId="285"/>
            <ac:spMk id="820" creationId="{00000000-0000-0000-0000-000000000000}"/>
          </ac:spMkLst>
        </pc:spChg>
        <pc:spChg chg="mod">
          <ac:chgData name="Mitchell Wand" userId="de9b44c55c049659" providerId="LiveId" clId="{4CBA632E-C4AF-4B0D-AB30-B684C2C691E5}" dt="2023-09-23T20:07:31.399" v="8907" actId="6549"/>
          <ac:spMkLst>
            <pc:docMk/>
            <pc:sldMk cId="0" sldId="285"/>
            <ac:spMk id="821" creationId="{00000000-0000-0000-0000-000000000000}"/>
          </ac:spMkLst>
        </pc:spChg>
      </pc:sldChg>
      <pc:sldChg chg="addSp delSp modSp mod modAnim modNotesTx">
        <pc:chgData name="Mitchell Wand" userId="de9b44c55c049659" providerId="LiveId" clId="{4CBA632E-C4AF-4B0D-AB30-B684C2C691E5}" dt="2023-09-23T23:57:20.002" v="11081" actId="6549"/>
        <pc:sldMkLst>
          <pc:docMk/>
          <pc:sldMk cId="0" sldId="286"/>
        </pc:sldMkLst>
        <pc:spChg chg="mod">
          <ac:chgData name="Mitchell Wand" userId="de9b44c55c049659" providerId="LiveId" clId="{4CBA632E-C4AF-4B0D-AB30-B684C2C691E5}" dt="2023-09-23T23:57:03.397" v="11074" actId="1076"/>
          <ac:spMkLst>
            <pc:docMk/>
            <pc:sldMk cId="0" sldId="286"/>
            <ac:spMk id="830" creationId="{00000000-0000-0000-0000-000000000000}"/>
          </ac:spMkLst>
        </pc:spChg>
        <pc:spChg chg="mod">
          <ac:chgData name="Mitchell Wand" userId="de9b44c55c049659" providerId="LiveId" clId="{4CBA632E-C4AF-4B0D-AB30-B684C2C691E5}" dt="2023-09-23T23:57:20.002" v="11081" actId="6549"/>
          <ac:spMkLst>
            <pc:docMk/>
            <pc:sldMk cId="0" sldId="286"/>
            <ac:spMk id="832" creationId="{00000000-0000-0000-0000-000000000000}"/>
          </ac:spMkLst>
        </pc:spChg>
        <pc:picChg chg="add del mod">
          <ac:chgData name="Mitchell Wand" userId="de9b44c55c049659" providerId="LiveId" clId="{4CBA632E-C4AF-4B0D-AB30-B684C2C691E5}" dt="2023-09-23T20:52:43.313" v="9007"/>
          <ac:picMkLst>
            <pc:docMk/>
            <pc:sldMk cId="0" sldId="286"/>
            <ac:picMk id="2" creationId="{B75F7340-B3D7-085F-3FB1-2DCDD68D85AA}"/>
          </ac:picMkLst>
        </pc:picChg>
        <pc:picChg chg="add mod">
          <ac:chgData name="Mitchell Wand" userId="de9b44c55c049659" providerId="LiveId" clId="{4CBA632E-C4AF-4B0D-AB30-B684C2C691E5}" dt="2023-09-23T20:53:21.623" v="9014" actId="1076"/>
          <ac:picMkLst>
            <pc:docMk/>
            <pc:sldMk cId="0" sldId="286"/>
            <ac:picMk id="3" creationId="{D1079989-BE9D-E831-53D2-F4414CE47B2F}"/>
          </ac:picMkLst>
        </pc:picChg>
      </pc:sldChg>
      <pc:sldChg chg="ord">
        <pc:chgData name="Mitchell Wand" userId="de9b44c55c049659" providerId="LiveId" clId="{4CBA632E-C4AF-4B0D-AB30-B684C2C691E5}" dt="2023-09-23T20:52:10.188" v="9005"/>
        <pc:sldMkLst>
          <pc:docMk/>
          <pc:sldMk cId="0" sldId="287"/>
        </pc:sldMkLst>
      </pc:sldChg>
      <pc:sldChg chg="modNotesTx">
        <pc:chgData name="Mitchell Wand" userId="de9b44c55c049659" providerId="LiveId" clId="{4CBA632E-C4AF-4B0D-AB30-B684C2C691E5}" dt="2023-09-23T23:53:42.855" v="11025" actId="20577"/>
        <pc:sldMkLst>
          <pc:docMk/>
          <pc:sldMk cId="0" sldId="288"/>
        </pc:sldMkLst>
      </pc:sldChg>
      <pc:sldChg chg="modNotesTx">
        <pc:chgData name="Mitchell Wand" userId="de9b44c55c049659" providerId="LiveId" clId="{4CBA632E-C4AF-4B0D-AB30-B684C2C691E5}" dt="2023-09-24T00:02:11.493" v="11325" actId="20577"/>
        <pc:sldMkLst>
          <pc:docMk/>
          <pc:sldMk cId="0" sldId="289"/>
        </pc:sldMkLst>
      </pc:sldChg>
      <pc:sldChg chg="addSp delSp modSp mod">
        <pc:chgData name="Mitchell Wand" userId="de9b44c55c049659" providerId="LiveId" clId="{4CBA632E-C4AF-4B0D-AB30-B684C2C691E5}" dt="2023-09-24T00:16:54.131" v="11998" actId="478"/>
        <pc:sldMkLst>
          <pc:docMk/>
          <pc:sldMk cId="0" sldId="290"/>
        </pc:sldMkLst>
        <pc:spChg chg="add mod">
          <ac:chgData name="Mitchell Wand" userId="de9b44c55c049659" providerId="LiveId" clId="{4CBA632E-C4AF-4B0D-AB30-B684C2C691E5}" dt="2023-09-24T00:12:38.667" v="11784" actId="6549"/>
          <ac:spMkLst>
            <pc:docMk/>
            <pc:sldMk cId="0" sldId="290"/>
            <ac:spMk id="2" creationId="{387FF591-43C9-7D25-C567-9B12837224E9}"/>
          </ac:spMkLst>
        </pc:spChg>
        <pc:spChg chg="add del">
          <ac:chgData name="Mitchell Wand" userId="de9b44c55c049659" providerId="LiveId" clId="{4CBA632E-C4AF-4B0D-AB30-B684C2C691E5}" dt="2023-09-24T00:14:03.131" v="11792" actId="22"/>
          <ac:spMkLst>
            <pc:docMk/>
            <pc:sldMk cId="0" sldId="290"/>
            <ac:spMk id="4" creationId="{E12E51B2-1582-21DD-D79D-96C592D546EE}"/>
          </ac:spMkLst>
        </pc:spChg>
        <pc:spChg chg="add del mod">
          <ac:chgData name="Mitchell Wand" userId="de9b44c55c049659" providerId="LiveId" clId="{4CBA632E-C4AF-4B0D-AB30-B684C2C691E5}" dt="2023-09-24T00:15:45.474" v="11993" actId="478"/>
          <ac:spMkLst>
            <pc:docMk/>
            <pc:sldMk cId="0" sldId="290"/>
            <ac:spMk id="5" creationId="{95E7C17E-744E-8BDA-9148-EB1137D501ED}"/>
          </ac:spMkLst>
        </pc:spChg>
        <pc:spChg chg="add mod">
          <ac:chgData name="Mitchell Wand" userId="de9b44c55c049659" providerId="LiveId" clId="{4CBA632E-C4AF-4B0D-AB30-B684C2C691E5}" dt="2023-09-24T00:16:41.587" v="11997" actId="27636"/>
          <ac:spMkLst>
            <pc:docMk/>
            <pc:sldMk cId="0" sldId="290"/>
            <ac:spMk id="6" creationId="{2600D900-CC95-EBB3-B947-8C0FC7135B2F}"/>
          </ac:spMkLst>
        </pc:spChg>
        <pc:spChg chg="mod">
          <ac:chgData name="Mitchell Wand" userId="de9b44c55c049659" providerId="LiveId" clId="{4CBA632E-C4AF-4B0D-AB30-B684C2C691E5}" dt="2023-09-24T00:12:48.478" v="11788" actId="20578"/>
          <ac:spMkLst>
            <pc:docMk/>
            <pc:sldMk cId="0" sldId="290"/>
            <ac:spMk id="853" creationId="{00000000-0000-0000-0000-000000000000}"/>
          </ac:spMkLst>
        </pc:spChg>
        <pc:spChg chg="mod">
          <ac:chgData name="Mitchell Wand" userId="de9b44c55c049659" providerId="LiveId" clId="{4CBA632E-C4AF-4B0D-AB30-B684C2C691E5}" dt="2023-09-24T00:14:19.880" v="11795"/>
          <ac:spMkLst>
            <pc:docMk/>
            <pc:sldMk cId="0" sldId="290"/>
            <ac:spMk id="854" creationId="{00000000-0000-0000-0000-000000000000}"/>
          </ac:spMkLst>
        </pc:spChg>
        <pc:spChg chg="del mod">
          <ac:chgData name="Mitchell Wand" userId="de9b44c55c049659" providerId="LiveId" clId="{4CBA632E-C4AF-4B0D-AB30-B684C2C691E5}" dt="2023-09-24T00:16:54.131" v="11998" actId="478"/>
          <ac:spMkLst>
            <pc:docMk/>
            <pc:sldMk cId="0" sldId="290"/>
            <ac:spMk id="856" creationId="{00000000-0000-0000-0000-000000000000}"/>
          </ac:spMkLst>
        </pc:spChg>
        <pc:spChg chg="del">
          <ac:chgData name="Mitchell Wand" userId="de9b44c55c049659" providerId="LiveId" clId="{4CBA632E-C4AF-4B0D-AB30-B684C2C691E5}" dt="2023-09-24T00:12:00.579" v="11779" actId="478"/>
          <ac:spMkLst>
            <pc:docMk/>
            <pc:sldMk cId="0" sldId="290"/>
            <ac:spMk id="859" creationId="{00000000-0000-0000-0000-000000000000}"/>
          </ac:spMkLst>
        </pc:spChg>
        <pc:picChg chg="mod">
          <ac:chgData name="Mitchell Wand" userId="de9b44c55c049659" providerId="LiveId" clId="{4CBA632E-C4AF-4B0D-AB30-B684C2C691E5}" dt="2023-09-24T00:12:05.362" v="11780" actId="1076"/>
          <ac:picMkLst>
            <pc:docMk/>
            <pc:sldMk cId="0" sldId="290"/>
            <ac:picMk id="857" creationId="{00000000-0000-0000-0000-000000000000}"/>
          </ac:picMkLst>
        </pc:picChg>
        <pc:picChg chg="del">
          <ac:chgData name="Mitchell Wand" userId="de9b44c55c049659" providerId="LiveId" clId="{4CBA632E-C4AF-4B0D-AB30-B684C2C691E5}" dt="2023-09-24T00:12:00.579" v="11779" actId="478"/>
          <ac:picMkLst>
            <pc:docMk/>
            <pc:sldMk cId="0" sldId="290"/>
            <ac:picMk id="858" creationId="{00000000-0000-0000-0000-000000000000}"/>
          </ac:picMkLst>
        </pc:picChg>
      </pc:sldChg>
      <pc:sldChg chg="modSp mod">
        <pc:chgData name="Mitchell Wand" userId="de9b44c55c049659" providerId="LiveId" clId="{4CBA632E-C4AF-4B0D-AB30-B684C2C691E5}" dt="2023-09-24T00:18:40.028" v="12029" actId="20577"/>
        <pc:sldMkLst>
          <pc:docMk/>
          <pc:sldMk cId="0" sldId="291"/>
        </pc:sldMkLst>
        <pc:spChg chg="mod">
          <ac:chgData name="Mitchell Wand" userId="de9b44c55c049659" providerId="LiveId" clId="{4CBA632E-C4AF-4B0D-AB30-B684C2C691E5}" dt="2023-09-24T00:18:40.028" v="12029" actId="20577"/>
          <ac:spMkLst>
            <pc:docMk/>
            <pc:sldMk cId="0" sldId="291"/>
            <ac:spMk id="861" creationId="{00000000-0000-0000-0000-000000000000}"/>
          </ac:spMkLst>
        </pc:spChg>
      </pc:sldChg>
      <pc:sldChg chg="del">
        <pc:chgData name="Mitchell Wand" userId="de9b44c55c049659" providerId="LiveId" clId="{4CBA632E-C4AF-4B0D-AB30-B684C2C691E5}" dt="2023-09-23T19:55:44.193" v="8676" actId="2696"/>
        <pc:sldMkLst>
          <pc:docMk/>
          <pc:sldMk cId="3302296139" sldId="343"/>
        </pc:sldMkLst>
      </pc:sldChg>
      <pc:sldChg chg="addSp delSp modSp add mod modNotesTx">
        <pc:chgData name="Mitchell Wand" userId="de9b44c55c049659" providerId="LiveId" clId="{4CBA632E-C4AF-4B0D-AB30-B684C2C691E5}" dt="2023-09-23T16:33:39.986" v="979"/>
        <pc:sldMkLst>
          <pc:docMk/>
          <pc:sldMk cId="1526898469" sldId="344"/>
        </pc:sldMkLst>
        <pc:spChg chg="mod">
          <ac:chgData name="Mitchell Wand" userId="de9b44c55c049659" providerId="LiveId" clId="{4CBA632E-C4AF-4B0D-AB30-B684C2C691E5}" dt="2023-09-23T16:33:39.986" v="979"/>
          <ac:spMkLst>
            <pc:docMk/>
            <pc:sldMk cId="1526898469" sldId="344"/>
            <ac:spMk id="2" creationId="{3D2D2FA1-6939-D455-F745-AC5C2DE34B6C}"/>
          </ac:spMkLst>
        </pc:spChg>
        <pc:spChg chg="add mod">
          <ac:chgData name="Mitchell Wand" userId="de9b44c55c049659" providerId="LiveId" clId="{4CBA632E-C4AF-4B0D-AB30-B684C2C691E5}" dt="2023-09-23T16:14:25.855" v="357" actId="20577"/>
          <ac:spMkLst>
            <pc:docMk/>
            <pc:sldMk cId="1526898469" sldId="344"/>
            <ac:spMk id="4" creationId="{AEDBFA3E-2567-AA3B-BF09-E1CB0FC790CC}"/>
          </ac:spMkLst>
        </pc:spChg>
        <pc:spChg chg="del">
          <ac:chgData name="Mitchell Wand" userId="de9b44c55c049659" providerId="LiveId" clId="{4CBA632E-C4AF-4B0D-AB30-B684C2C691E5}" dt="2023-09-23T16:09:33.881" v="336" actId="478"/>
          <ac:spMkLst>
            <pc:docMk/>
            <pc:sldMk cId="1526898469" sldId="344"/>
            <ac:spMk id="284" creationId="{00000000-0000-0000-0000-000000000000}"/>
          </ac:spMkLst>
        </pc:spChg>
        <pc:spChg chg="del">
          <ac:chgData name="Mitchell Wand" userId="de9b44c55c049659" providerId="LiveId" clId="{4CBA632E-C4AF-4B0D-AB30-B684C2C691E5}" dt="2023-09-23T16:10:31.384" v="338" actId="478"/>
          <ac:spMkLst>
            <pc:docMk/>
            <pc:sldMk cId="1526898469" sldId="344"/>
            <ac:spMk id="285" creationId="{00000000-0000-0000-0000-000000000000}"/>
          </ac:spMkLst>
        </pc:spChg>
      </pc:sldChg>
      <pc:sldChg chg="modSp add mod modTransition modNotes modNotesTx">
        <pc:chgData name="Mitchell Wand" userId="de9b44c55c049659" providerId="LiveId" clId="{4CBA632E-C4AF-4B0D-AB30-B684C2C691E5}" dt="2023-09-23T17:16:14.941" v="2205" actId="20577"/>
        <pc:sldMkLst>
          <pc:docMk/>
          <pc:sldMk cId="3752443668" sldId="578"/>
        </pc:sldMkLst>
        <pc:spChg chg="mod">
          <ac:chgData name="Mitchell Wand" userId="de9b44c55c049659" providerId="LiveId" clId="{4CBA632E-C4AF-4B0D-AB30-B684C2C691E5}" dt="2023-09-23T16:38:56.291" v="1014"/>
          <ac:spMkLst>
            <pc:docMk/>
            <pc:sldMk cId="3752443668" sldId="578"/>
            <ac:spMk id="3" creationId="{64699641-A0C9-C405-C80C-41C087A6B28C}"/>
          </ac:spMkLst>
        </pc:spChg>
        <pc:spChg chg="mod">
          <ac:chgData name="Mitchell Wand" userId="de9b44c55c049659" providerId="LiveId" clId="{4CBA632E-C4AF-4B0D-AB30-B684C2C691E5}" dt="2023-09-23T17:16:14.941" v="2205" actId="20577"/>
          <ac:spMkLst>
            <pc:docMk/>
            <pc:sldMk cId="3752443668" sldId="578"/>
            <ac:spMk id="5" creationId="{560A18AA-69C5-D290-77BA-EC0C2600C77F}"/>
          </ac:spMkLst>
        </pc:spChg>
      </pc:sldChg>
      <pc:sldChg chg="modSp add mod">
        <pc:chgData name="Mitchell Wand" userId="de9b44c55c049659" providerId="LiveId" clId="{4CBA632E-C4AF-4B0D-AB30-B684C2C691E5}" dt="2023-09-23T17:39:28.583" v="2827" actId="20577"/>
        <pc:sldMkLst>
          <pc:docMk/>
          <pc:sldMk cId="1560678557" sldId="579"/>
        </pc:sldMkLst>
        <pc:spChg chg="mod">
          <ac:chgData name="Mitchell Wand" userId="de9b44c55c049659" providerId="LiveId" clId="{4CBA632E-C4AF-4B0D-AB30-B684C2C691E5}" dt="2023-09-23T17:39:28.583" v="2827" actId="20577"/>
          <ac:spMkLst>
            <pc:docMk/>
            <pc:sldMk cId="1560678557" sldId="579"/>
            <ac:spMk id="303" creationId="{00000000-0000-0000-0000-000000000000}"/>
          </ac:spMkLst>
        </pc:spChg>
        <pc:spChg chg="mod">
          <ac:chgData name="Mitchell Wand" userId="de9b44c55c049659" providerId="LiveId" clId="{4CBA632E-C4AF-4B0D-AB30-B684C2C691E5}" dt="2023-09-23T17:39:07.226" v="2823" actId="20577"/>
          <ac:spMkLst>
            <pc:docMk/>
            <pc:sldMk cId="1560678557" sldId="579"/>
            <ac:spMk id="304" creationId="{00000000-0000-0000-0000-000000000000}"/>
          </ac:spMkLst>
        </pc:spChg>
      </pc:sldChg>
      <pc:sldChg chg="addSp delSp modSp new mod modNotesTx">
        <pc:chgData name="Mitchell Wand" userId="de9b44c55c049659" providerId="LiveId" clId="{4CBA632E-C4AF-4B0D-AB30-B684C2C691E5}" dt="2023-09-23T18:49:38.683" v="5514" actId="20577"/>
        <pc:sldMkLst>
          <pc:docMk/>
          <pc:sldMk cId="1498047020" sldId="580"/>
        </pc:sldMkLst>
        <pc:spChg chg="mod">
          <ac:chgData name="Mitchell Wand" userId="de9b44c55c049659" providerId="LiveId" clId="{4CBA632E-C4AF-4B0D-AB30-B684C2C691E5}" dt="2023-09-23T17:56:54.969" v="3949" actId="20577"/>
          <ac:spMkLst>
            <pc:docMk/>
            <pc:sldMk cId="1498047020" sldId="580"/>
            <ac:spMk id="2" creationId="{603CA008-6110-2A58-3705-D62B09442E36}"/>
          </ac:spMkLst>
        </pc:spChg>
        <pc:spChg chg="mod">
          <ac:chgData name="Mitchell Wand" userId="de9b44c55c049659" providerId="LiveId" clId="{4CBA632E-C4AF-4B0D-AB30-B684C2C691E5}" dt="2023-09-23T18:41:12.971" v="5069" actId="20577"/>
          <ac:spMkLst>
            <pc:docMk/>
            <pc:sldMk cId="1498047020" sldId="580"/>
            <ac:spMk id="3" creationId="{29DDE45B-EB52-795B-8AE2-8143072A3F84}"/>
          </ac:spMkLst>
        </pc:spChg>
        <pc:spChg chg="add del mod">
          <ac:chgData name="Mitchell Wand" userId="de9b44c55c049659" providerId="LiveId" clId="{4CBA632E-C4AF-4B0D-AB30-B684C2C691E5}" dt="2023-09-23T18:05:11.435" v="4797" actId="21"/>
          <ac:spMkLst>
            <pc:docMk/>
            <pc:sldMk cId="1498047020" sldId="580"/>
            <ac:spMk id="4" creationId="{70323496-21FF-5DBC-7E4B-D24A42DDAC03}"/>
          </ac:spMkLst>
        </pc:spChg>
      </pc:sldChg>
      <pc:sldChg chg="add del">
        <pc:chgData name="Mitchell Wand" userId="de9b44c55c049659" providerId="LiveId" clId="{4CBA632E-C4AF-4B0D-AB30-B684C2C691E5}" dt="2023-09-23T17:49:38.869" v="3501" actId="2696"/>
        <pc:sldMkLst>
          <pc:docMk/>
          <pc:sldMk cId="3191196421" sldId="580"/>
        </pc:sldMkLst>
      </pc:sldChg>
      <pc:sldChg chg="addSp delSp modSp new mod">
        <pc:chgData name="Mitchell Wand" userId="de9b44c55c049659" providerId="LiveId" clId="{4CBA632E-C4AF-4B0D-AB30-B684C2C691E5}" dt="2023-09-23T18:43:40.974" v="5270" actId="20577"/>
        <pc:sldMkLst>
          <pc:docMk/>
          <pc:sldMk cId="3919521757" sldId="581"/>
        </pc:sldMkLst>
        <pc:spChg chg="mod">
          <ac:chgData name="Mitchell Wand" userId="de9b44c55c049659" providerId="LiveId" clId="{4CBA632E-C4AF-4B0D-AB30-B684C2C691E5}" dt="2023-09-23T18:30:26.821" v="4886" actId="20577"/>
          <ac:spMkLst>
            <pc:docMk/>
            <pc:sldMk cId="3919521757" sldId="581"/>
            <ac:spMk id="2" creationId="{F17A95D8-4335-D35D-9473-0A4288BDE0C5}"/>
          </ac:spMkLst>
        </pc:spChg>
        <pc:spChg chg="del">
          <ac:chgData name="Mitchell Wand" userId="de9b44c55c049659" providerId="LiveId" clId="{4CBA632E-C4AF-4B0D-AB30-B684C2C691E5}" dt="2023-09-23T18:05:28.750" v="4818" actId="478"/>
          <ac:spMkLst>
            <pc:docMk/>
            <pc:sldMk cId="3919521757" sldId="581"/>
            <ac:spMk id="3" creationId="{9012E409-43B3-DB7C-786F-14D6229582FE}"/>
          </ac:spMkLst>
        </pc:spChg>
        <pc:spChg chg="add mod">
          <ac:chgData name="Mitchell Wand" userId="de9b44c55c049659" providerId="LiveId" clId="{4CBA632E-C4AF-4B0D-AB30-B684C2C691E5}" dt="2023-09-23T18:41:28.403" v="5086" actId="14100"/>
          <ac:spMkLst>
            <pc:docMk/>
            <pc:sldMk cId="3919521757" sldId="581"/>
            <ac:spMk id="4" creationId="{FC910ED7-7A68-6ABE-6B60-559F68B248D0}"/>
          </ac:spMkLst>
        </pc:spChg>
        <pc:spChg chg="add mod">
          <ac:chgData name="Mitchell Wand" userId="de9b44c55c049659" providerId="LiveId" clId="{4CBA632E-C4AF-4B0D-AB30-B684C2C691E5}" dt="2023-09-23T18:32:00.494" v="4900" actId="12788"/>
          <ac:spMkLst>
            <pc:docMk/>
            <pc:sldMk cId="3919521757" sldId="581"/>
            <ac:spMk id="5" creationId="{D147006A-DBA1-BEE6-BB6E-AD5CCE661444}"/>
          </ac:spMkLst>
        </pc:spChg>
        <pc:spChg chg="add mod">
          <ac:chgData name="Mitchell Wand" userId="de9b44c55c049659" providerId="LiveId" clId="{4CBA632E-C4AF-4B0D-AB30-B684C2C691E5}" dt="2023-09-23T18:41:58.478" v="5104" actId="14100"/>
          <ac:spMkLst>
            <pc:docMk/>
            <pc:sldMk cId="3919521757" sldId="581"/>
            <ac:spMk id="6" creationId="{6E1AD8F1-7419-303D-6529-AB50BD46831A}"/>
          </ac:spMkLst>
        </pc:spChg>
        <pc:spChg chg="add mod">
          <ac:chgData name="Mitchell Wand" userId="de9b44c55c049659" providerId="LiveId" clId="{4CBA632E-C4AF-4B0D-AB30-B684C2C691E5}" dt="2023-09-23T18:32:00.494" v="4900" actId="12788"/>
          <ac:spMkLst>
            <pc:docMk/>
            <pc:sldMk cId="3919521757" sldId="581"/>
            <ac:spMk id="7" creationId="{0BDC838B-437F-60D6-AB09-AF84B017F9DD}"/>
          </ac:spMkLst>
        </pc:spChg>
        <pc:spChg chg="add mod">
          <ac:chgData name="Mitchell Wand" userId="de9b44c55c049659" providerId="LiveId" clId="{4CBA632E-C4AF-4B0D-AB30-B684C2C691E5}" dt="2023-09-23T18:32:00.494" v="4900" actId="12788"/>
          <ac:spMkLst>
            <pc:docMk/>
            <pc:sldMk cId="3919521757" sldId="581"/>
            <ac:spMk id="16" creationId="{B13FC530-7046-04F3-244E-3D8EFA5EF690}"/>
          </ac:spMkLst>
        </pc:spChg>
        <pc:spChg chg="add mod">
          <ac:chgData name="Mitchell Wand" userId="de9b44c55c049659" providerId="LiveId" clId="{4CBA632E-C4AF-4B0D-AB30-B684C2C691E5}" dt="2023-09-23T18:43:40.974" v="5270" actId="20577"/>
          <ac:spMkLst>
            <pc:docMk/>
            <pc:sldMk cId="3919521757" sldId="581"/>
            <ac:spMk id="31" creationId="{1D422BDD-0538-34F6-4213-2F767DD5626A}"/>
          </ac:spMkLst>
        </pc:spChg>
        <pc:cxnChg chg="add mod">
          <ac:chgData name="Mitchell Wand" userId="de9b44c55c049659" providerId="LiveId" clId="{4CBA632E-C4AF-4B0D-AB30-B684C2C691E5}" dt="2023-09-23T18:41:28.403" v="5086" actId="14100"/>
          <ac:cxnSpMkLst>
            <pc:docMk/>
            <pc:sldMk cId="3919521757" sldId="581"/>
            <ac:cxnSpMk id="9" creationId="{EA4763EB-01A7-4197-3EAB-7064FB9EC916}"/>
          </ac:cxnSpMkLst>
        </pc:cxnChg>
        <pc:cxnChg chg="add mod">
          <ac:chgData name="Mitchell Wand" userId="de9b44c55c049659" providerId="LiveId" clId="{4CBA632E-C4AF-4B0D-AB30-B684C2C691E5}" dt="2023-09-23T18:41:28.403" v="5086" actId="14100"/>
          <ac:cxnSpMkLst>
            <pc:docMk/>
            <pc:sldMk cId="3919521757" sldId="581"/>
            <ac:cxnSpMk id="11" creationId="{371D92AB-4B30-7956-8FE5-460573134EB4}"/>
          </ac:cxnSpMkLst>
        </pc:cxnChg>
        <pc:cxnChg chg="add mod">
          <ac:chgData name="Mitchell Wand" userId="de9b44c55c049659" providerId="LiveId" clId="{4CBA632E-C4AF-4B0D-AB30-B684C2C691E5}" dt="2023-09-23T18:41:58.478" v="5104" actId="14100"/>
          <ac:cxnSpMkLst>
            <pc:docMk/>
            <pc:sldMk cId="3919521757" sldId="581"/>
            <ac:cxnSpMk id="13" creationId="{06FD6B7A-7838-07E3-94DD-4791DE29512A}"/>
          </ac:cxnSpMkLst>
        </pc:cxnChg>
        <pc:cxnChg chg="add mod">
          <ac:chgData name="Mitchell Wand" userId="de9b44c55c049659" providerId="LiveId" clId="{4CBA632E-C4AF-4B0D-AB30-B684C2C691E5}" dt="2023-09-23T18:41:28.403" v="5086" actId="14100"/>
          <ac:cxnSpMkLst>
            <pc:docMk/>
            <pc:sldMk cId="3919521757" sldId="581"/>
            <ac:cxnSpMk id="18" creationId="{AA8A97F8-E4B1-0AA5-D28E-F8627A65B14B}"/>
          </ac:cxnSpMkLst>
        </pc:cxnChg>
      </pc:sldChg>
      <pc:sldChg chg="new del">
        <pc:chgData name="Mitchell Wand" userId="de9b44c55c049659" providerId="LiveId" clId="{4CBA632E-C4AF-4B0D-AB30-B684C2C691E5}" dt="2023-09-23T18:39:04.131" v="4970" actId="2696"/>
        <pc:sldMkLst>
          <pc:docMk/>
          <pc:sldMk cId="3483611592" sldId="582"/>
        </pc:sldMkLst>
      </pc:sldChg>
      <pc:sldChg chg="addSp delSp modSp new mod modClrScheme chgLayout">
        <pc:chgData name="Mitchell Wand" userId="de9b44c55c049659" providerId="LiveId" clId="{4CBA632E-C4AF-4B0D-AB30-B684C2C691E5}" dt="2023-09-23T19:36:00.284" v="7367" actId="207"/>
        <pc:sldMkLst>
          <pc:docMk/>
          <pc:sldMk cId="3556080667" sldId="582"/>
        </pc:sldMkLst>
        <pc:spChg chg="del mod ord">
          <ac:chgData name="Mitchell Wand" userId="de9b44c55c049659" providerId="LiveId" clId="{4CBA632E-C4AF-4B0D-AB30-B684C2C691E5}" dt="2023-09-23T19:30:19.018" v="6796" actId="700"/>
          <ac:spMkLst>
            <pc:docMk/>
            <pc:sldMk cId="3556080667" sldId="582"/>
            <ac:spMk id="2" creationId="{711F4DCD-1E42-4D4E-966E-7DA802D12A11}"/>
          </ac:spMkLst>
        </pc:spChg>
        <pc:spChg chg="del mod ord">
          <ac:chgData name="Mitchell Wand" userId="de9b44c55c049659" providerId="LiveId" clId="{4CBA632E-C4AF-4B0D-AB30-B684C2C691E5}" dt="2023-09-23T19:30:19.018" v="6796" actId="700"/>
          <ac:spMkLst>
            <pc:docMk/>
            <pc:sldMk cId="3556080667" sldId="582"/>
            <ac:spMk id="3" creationId="{F5B6A051-303B-A82A-185B-21C8582F4F67}"/>
          </ac:spMkLst>
        </pc:spChg>
        <pc:spChg chg="add mod ord">
          <ac:chgData name="Mitchell Wand" userId="de9b44c55c049659" providerId="LiveId" clId="{4CBA632E-C4AF-4B0D-AB30-B684C2C691E5}" dt="2023-09-23T19:30:31.714" v="6831" actId="20577"/>
          <ac:spMkLst>
            <pc:docMk/>
            <pc:sldMk cId="3556080667" sldId="582"/>
            <ac:spMk id="4" creationId="{5C51B9C4-C2DB-2BD9-3737-92AB108688C0}"/>
          </ac:spMkLst>
        </pc:spChg>
        <pc:spChg chg="add mod ord">
          <ac:chgData name="Mitchell Wand" userId="de9b44c55c049659" providerId="LiveId" clId="{4CBA632E-C4AF-4B0D-AB30-B684C2C691E5}" dt="2023-09-23T19:36:00.284" v="7367" actId="207"/>
          <ac:spMkLst>
            <pc:docMk/>
            <pc:sldMk cId="3556080667" sldId="582"/>
            <ac:spMk id="5" creationId="{56B277A4-2483-AFE9-DA92-6C0FDC1828DB}"/>
          </ac:spMkLst>
        </pc:spChg>
      </pc:sldChg>
      <pc:sldChg chg="modSp add modTransition modNotes">
        <pc:chgData name="Mitchell Wand" userId="de9b44c55c049659" providerId="LiveId" clId="{4CBA632E-C4AF-4B0D-AB30-B684C2C691E5}" dt="2023-09-23T20:06:57.069" v="8880"/>
        <pc:sldMkLst>
          <pc:docMk/>
          <pc:sldMk cId="1968846153" sldId="607"/>
        </pc:sldMkLst>
        <pc:spChg chg="mod">
          <ac:chgData name="Mitchell Wand" userId="de9b44c55c049659" providerId="LiveId" clId="{4CBA632E-C4AF-4B0D-AB30-B684C2C691E5}" dt="2023-09-23T20:06:57.069" v="8880"/>
          <ac:spMkLst>
            <pc:docMk/>
            <pc:sldMk cId="1968846153" sldId="607"/>
            <ac:spMk id="4" creationId="{37AAF879-2BA6-4795-5D2A-ACA6A66F074D}"/>
          </ac:spMkLst>
        </pc:spChg>
      </pc:sldChg>
      <pc:sldChg chg="modSp add modTransition modNotes">
        <pc:chgData name="Mitchell Wand" userId="de9b44c55c049659" providerId="LiveId" clId="{4CBA632E-C4AF-4B0D-AB30-B684C2C691E5}" dt="2023-09-23T20:06:57.069" v="8880"/>
        <pc:sldMkLst>
          <pc:docMk/>
          <pc:sldMk cId="3872698056" sldId="608"/>
        </pc:sldMkLst>
        <pc:spChg chg="mod">
          <ac:chgData name="Mitchell Wand" userId="de9b44c55c049659" providerId="LiveId" clId="{4CBA632E-C4AF-4B0D-AB30-B684C2C691E5}" dt="2023-09-23T20:06:57.069" v="8880"/>
          <ac:spMkLst>
            <pc:docMk/>
            <pc:sldMk cId="3872698056" sldId="608"/>
            <ac:spMk id="4" creationId="{37AAF879-2BA6-4795-5D2A-ACA6A66F074D}"/>
          </ac:spMkLst>
        </pc:spChg>
      </pc:sldChg>
      <pc:sldChg chg="modSp add modTransition modNotes">
        <pc:chgData name="Mitchell Wand" userId="de9b44c55c049659" providerId="LiveId" clId="{4CBA632E-C4AF-4B0D-AB30-B684C2C691E5}" dt="2023-09-23T20:06:57.069" v="8880"/>
        <pc:sldMkLst>
          <pc:docMk/>
          <pc:sldMk cId="2608881834" sldId="609"/>
        </pc:sldMkLst>
        <pc:spChg chg="mod">
          <ac:chgData name="Mitchell Wand" userId="de9b44c55c049659" providerId="LiveId" clId="{4CBA632E-C4AF-4B0D-AB30-B684C2C691E5}" dt="2023-09-23T20:06:57.069" v="8880"/>
          <ac:spMkLst>
            <pc:docMk/>
            <pc:sldMk cId="2608881834" sldId="609"/>
            <ac:spMk id="4" creationId="{37AAF879-2BA6-4795-5D2A-ACA6A66F074D}"/>
          </ac:spMkLst>
        </pc:spChg>
      </pc:sldChg>
      <pc:sldChg chg="modSp add modTransition modNotes">
        <pc:chgData name="Mitchell Wand" userId="de9b44c55c049659" providerId="LiveId" clId="{4CBA632E-C4AF-4B0D-AB30-B684C2C691E5}" dt="2023-09-23T20:06:57.069" v="8880"/>
        <pc:sldMkLst>
          <pc:docMk/>
          <pc:sldMk cId="3210166686" sldId="610"/>
        </pc:sldMkLst>
        <pc:spChg chg="mod">
          <ac:chgData name="Mitchell Wand" userId="de9b44c55c049659" providerId="LiveId" clId="{4CBA632E-C4AF-4B0D-AB30-B684C2C691E5}" dt="2023-09-23T20:06:57.069" v="8880"/>
          <ac:spMkLst>
            <pc:docMk/>
            <pc:sldMk cId="3210166686" sldId="610"/>
            <ac:spMk id="4" creationId="{37AAF879-2BA6-4795-5D2A-ACA6A66F074D}"/>
          </ac:spMkLst>
        </pc:spChg>
      </pc:sldChg>
      <pc:sldChg chg="modSp add modTransition modNotes">
        <pc:chgData name="Mitchell Wand" userId="de9b44c55c049659" providerId="LiveId" clId="{4CBA632E-C4AF-4B0D-AB30-B684C2C691E5}" dt="2023-09-23T20:06:57.069" v="8880"/>
        <pc:sldMkLst>
          <pc:docMk/>
          <pc:sldMk cId="1732269461" sldId="611"/>
        </pc:sldMkLst>
        <pc:spChg chg="mod">
          <ac:chgData name="Mitchell Wand" userId="de9b44c55c049659" providerId="LiveId" clId="{4CBA632E-C4AF-4B0D-AB30-B684C2C691E5}" dt="2023-09-23T20:06:57.069" v="8880"/>
          <ac:spMkLst>
            <pc:docMk/>
            <pc:sldMk cId="1732269461" sldId="611"/>
            <ac:spMk id="4" creationId="{37AAF879-2BA6-4795-5D2A-ACA6A66F074D}"/>
          </ac:spMkLst>
        </pc:spChg>
      </pc:sldChg>
      <pc:sldChg chg="modSp add modTransition modNotes modNotesTx">
        <pc:chgData name="Mitchell Wand" userId="de9b44c55c049659" providerId="LiveId" clId="{4CBA632E-C4AF-4B0D-AB30-B684C2C691E5}" dt="2023-09-23T20:10:03.378" v="8934" actId="20577"/>
        <pc:sldMkLst>
          <pc:docMk/>
          <pc:sldMk cId="3005567602" sldId="612"/>
        </pc:sldMkLst>
        <pc:spChg chg="mod">
          <ac:chgData name="Mitchell Wand" userId="de9b44c55c049659" providerId="LiveId" clId="{4CBA632E-C4AF-4B0D-AB30-B684C2C691E5}" dt="2023-09-23T20:06:57.069" v="8880"/>
          <ac:spMkLst>
            <pc:docMk/>
            <pc:sldMk cId="3005567602" sldId="612"/>
            <ac:spMk id="4" creationId="{37AAF879-2BA6-4795-5D2A-ACA6A66F074D}"/>
          </ac:spMkLst>
        </pc:spChg>
      </pc:sldChg>
      <pc:sldChg chg="modSp add mod modTransition modNotes">
        <pc:chgData name="Mitchell Wand" userId="de9b44c55c049659" providerId="LiveId" clId="{4CBA632E-C4AF-4B0D-AB30-B684C2C691E5}" dt="2023-09-23T20:44:01.707" v="8948" actId="20577"/>
        <pc:sldMkLst>
          <pc:docMk/>
          <pc:sldMk cId="1741867280" sldId="613"/>
        </pc:sldMkLst>
        <pc:spChg chg="mod">
          <ac:chgData name="Mitchell Wand" userId="de9b44c55c049659" providerId="LiveId" clId="{4CBA632E-C4AF-4B0D-AB30-B684C2C691E5}" dt="2023-09-23T20:44:01.707" v="8948" actId="20577"/>
          <ac:spMkLst>
            <pc:docMk/>
            <pc:sldMk cId="1741867280" sldId="613"/>
            <ac:spMk id="3" creationId="{47746581-9CA3-78BF-25C2-2B63EDD43FD4}"/>
          </ac:spMkLst>
        </pc:spChg>
        <pc:spChg chg="mod">
          <ac:chgData name="Mitchell Wand" userId="de9b44c55c049659" providerId="LiveId" clId="{4CBA632E-C4AF-4B0D-AB30-B684C2C691E5}" dt="2023-09-23T20:06:57.069" v="8880"/>
          <ac:spMkLst>
            <pc:docMk/>
            <pc:sldMk cId="1741867280" sldId="613"/>
            <ac:spMk id="4" creationId="{E6159056-B553-0AB6-2A5D-18C57188BB2E}"/>
          </ac:spMkLst>
        </pc:spChg>
      </pc:sldChg>
      <pc:sldChg chg="modSp add modTransition">
        <pc:chgData name="Mitchell Wand" userId="de9b44c55c049659" providerId="LiveId" clId="{4CBA632E-C4AF-4B0D-AB30-B684C2C691E5}" dt="2023-09-23T20:06:57.069" v="8880"/>
        <pc:sldMkLst>
          <pc:docMk/>
          <pc:sldMk cId="2847655225" sldId="614"/>
        </pc:sldMkLst>
        <pc:spChg chg="mod">
          <ac:chgData name="Mitchell Wand" userId="de9b44c55c049659" providerId="LiveId" clId="{4CBA632E-C4AF-4B0D-AB30-B684C2C691E5}" dt="2023-09-23T20:06:57.069" v="8880"/>
          <ac:spMkLst>
            <pc:docMk/>
            <pc:sldMk cId="2847655225" sldId="614"/>
            <ac:spMk id="4" creationId="{957E3C2D-B3FE-4EA4-1BFC-D46FFDBF5392}"/>
          </ac:spMkLst>
        </pc:spChg>
      </pc:sldChg>
      <pc:sldChg chg="modSp add mod modTransition">
        <pc:chgData name="Mitchell Wand" userId="de9b44c55c049659" providerId="LiveId" clId="{4CBA632E-C4AF-4B0D-AB30-B684C2C691E5}" dt="2023-09-23T20:09:04.224" v="8912" actId="20577"/>
        <pc:sldMkLst>
          <pc:docMk/>
          <pc:sldMk cId="1338950634" sldId="615"/>
        </pc:sldMkLst>
        <pc:spChg chg="mod">
          <ac:chgData name="Mitchell Wand" userId="de9b44c55c049659" providerId="LiveId" clId="{4CBA632E-C4AF-4B0D-AB30-B684C2C691E5}" dt="2023-09-23T20:09:04.224" v="8912" actId="20577"/>
          <ac:spMkLst>
            <pc:docMk/>
            <pc:sldMk cId="1338950634" sldId="615"/>
            <ac:spMk id="3" creationId="{EEA6B6B3-6CB1-0FB7-3C0C-4A4609CE4D19}"/>
          </ac:spMkLst>
        </pc:spChg>
        <pc:spChg chg="mod">
          <ac:chgData name="Mitchell Wand" userId="de9b44c55c049659" providerId="LiveId" clId="{4CBA632E-C4AF-4B0D-AB30-B684C2C691E5}" dt="2023-09-23T20:06:57.069" v="8880"/>
          <ac:spMkLst>
            <pc:docMk/>
            <pc:sldMk cId="1338950634" sldId="615"/>
            <ac:spMk id="4" creationId="{7932DF69-F545-7B78-99D4-EE85C39C46C4}"/>
          </ac:spMkLst>
        </pc:spChg>
      </pc:sldChg>
      <pc:sldChg chg="addSp delSp modSp del mod ord modAnim modNotesTx">
        <pc:chgData name="Mitchell Wand" userId="de9b44c55c049659" providerId="LiveId" clId="{4CBA632E-C4AF-4B0D-AB30-B684C2C691E5}" dt="2023-09-23T23:52:26.497" v="10952" actId="2696"/>
        <pc:sldMkLst>
          <pc:docMk/>
          <pc:sldMk cId="2509164768" sldId="616"/>
        </pc:sldMkLst>
        <pc:spChg chg="mod">
          <ac:chgData name="Mitchell Wand" userId="de9b44c55c049659" providerId="LiveId" clId="{4CBA632E-C4AF-4B0D-AB30-B684C2C691E5}" dt="2023-09-23T20:45:07.885" v="8955" actId="20577"/>
          <ac:spMkLst>
            <pc:docMk/>
            <pc:sldMk cId="2509164768" sldId="616"/>
            <ac:spMk id="2" creationId="{64EE7052-82B2-BFE2-BE3C-7FE04E90D362}"/>
          </ac:spMkLst>
        </pc:spChg>
        <pc:spChg chg="del">
          <ac:chgData name="Mitchell Wand" userId="de9b44c55c049659" providerId="LiveId" clId="{4CBA632E-C4AF-4B0D-AB30-B684C2C691E5}" dt="2023-09-23T20:45:29.265" v="8956" actId="478"/>
          <ac:spMkLst>
            <pc:docMk/>
            <pc:sldMk cId="2509164768" sldId="616"/>
            <ac:spMk id="5" creationId="{C4A16463-5C92-550E-C809-F98F38A3F81D}"/>
          </ac:spMkLst>
        </pc:spChg>
        <pc:spChg chg="del">
          <ac:chgData name="Mitchell Wand" userId="de9b44c55c049659" providerId="LiveId" clId="{4CBA632E-C4AF-4B0D-AB30-B684C2C691E5}" dt="2023-09-23T20:45:51.634" v="8957" actId="478"/>
          <ac:spMkLst>
            <pc:docMk/>
            <pc:sldMk cId="2509164768" sldId="616"/>
            <ac:spMk id="9" creationId="{A7434B42-3636-EB0B-90EB-13E7B1441AD9}"/>
          </ac:spMkLst>
        </pc:spChg>
        <pc:spChg chg="del">
          <ac:chgData name="Mitchell Wand" userId="de9b44c55c049659" providerId="LiveId" clId="{4CBA632E-C4AF-4B0D-AB30-B684C2C691E5}" dt="2023-09-23T20:45:29.265" v="8956" actId="478"/>
          <ac:spMkLst>
            <pc:docMk/>
            <pc:sldMk cId="2509164768" sldId="616"/>
            <ac:spMk id="13" creationId="{59F339A9-C659-D52E-B6DA-5EB926501D9D}"/>
          </ac:spMkLst>
        </pc:spChg>
        <pc:spChg chg="del">
          <ac:chgData name="Mitchell Wand" userId="de9b44c55c049659" providerId="LiveId" clId="{4CBA632E-C4AF-4B0D-AB30-B684C2C691E5}" dt="2023-09-23T20:45:29.265" v="8956" actId="478"/>
          <ac:spMkLst>
            <pc:docMk/>
            <pc:sldMk cId="2509164768" sldId="616"/>
            <ac:spMk id="14" creationId="{541F2FD6-A6C3-CD09-75BE-9280E9CABAEB}"/>
          </ac:spMkLst>
        </pc:spChg>
        <pc:spChg chg="mod">
          <ac:chgData name="Mitchell Wand" userId="de9b44c55c049659" providerId="LiveId" clId="{4CBA632E-C4AF-4B0D-AB30-B684C2C691E5}" dt="2023-09-23T20:46:15.312" v="8967" actId="20577"/>
          <ac:spMkLst>
            <pc:docMk/>
            <pc:sldMk cId="2509164768" sldId="616"/>
            <ac:spMk id="15" creationId="{0257930C-BC52-BEC7-1AAD-086DD7C34E9E}"/>
          </ac:spMkLst>
        </pc:spChg>
        <pc:spChg chg="mod">
          <ac:chgData name="Mitchell Wand" userId="de9b44c55c049659" providerId="LiveId" clId="{4CBA632E-C4AF-4B0D-AB30-B684C2C691E5}" dt="2023-09-23T20:46:40.996" v="8977" actId="20577"/>
          <ac:spMkLst>
            <pc:docMk/>
            <pc:sldMk cId="2509164768" sldId="616"/>
            <ac:spMk id="16" creationId="{33E29B71-D522-B200-066D-36D129260235}"/>
          </ac:spMkLst>
        </pc:spChg>
        <pc:spChg chg="mod">
          <ac:chgData name="Mitchell Wand" userId="de9b44c55c049659" providerId="LiveId" clId="{4CBA632E-C4AF-4B0D-AB30-B684C2C691E5}" dt="2023-09-23T20:46:50.285" v="8985" actId="20577"/>
          <ac:spMkLst>
            <pc:docMk/>
            <pc:sldMk cId="2509164768" sldId="616"/>
            <ac:spMk id="17" creationId="{38DBC254-38B3-3961-D394-D5719E3CE6DC}"/>
          </ac:spMkLst>
        </pc:spChg>
        <pc:spChg chg="mod">
          <ac:chgData name="Mitchell Wand" userId="de9b44c55c049659" providerId="LiveId" clId="{4CBA632E-C4AF-4B0D-AB30-B684C2C691E5}" dt="2023-09-23T20:50:46.683" v="9000" actId="108"/>
          <ac:spMkLst>
            <pc:docMk/>
            <pc:sldMk cId="2509164768" sldId="616"/>
            <ac:spMk id="22" creationId="{8D7309BB-4B06-DA1B-B5FA-D07F230E9500}"/>
          </ac:spMkLst>
        </pc:spChg>
        <pc:spChg chg="add del mod">
          <ac:chgData name="Mitchell Wand" userId="de9b44c55c049659" providerId="LiveId" clId="{4CBA632E-C4AF-4B0D-AB30-B684C2C691E5}" dt="2023-09-23T20:50:10.771" v="8998" actId="478"/>
          <ac:spMkLst>
            <pc:docMk/>
            <pc:sldMk cId="2509164768" sldId="616"/>
            <ac:spMk id="32" creationId="{2DF53B04-8B1D-4E3D-F0CF-198164A7D334}"/>
          </ac:spMkLst>
        </pc:spChg>
        <pc:spChg chg="add mod">
          <ac:chgData name="Mitchell Wand" userId="de9b44c55c049659" providerId="LiveId" clId="{4CBA632E-C4AF-4B0D-AB30-B684C2C691E5}" dt="2023-09-23T20:49:49.286" v="8997" actId="14100"/>
          <ac:spMkLst>
            <pc:docMk/>
            <pc:sldMk cId="2509164768" sldId="616"/>
            <ac:spMk id="33" creationId="{37DAD66B-37C5-1082-F704-979AC7F10D63}"/>
          </ac:spMkLst>
        </pc:spChg>
        <pc:spChg chg="add mod">
          <ac:chgData name="Mitchell Wand" userId="de9b44c55c049659" providerId="LiveId" clId="{4CBA632E-C4AF-4B0D-AB30-B684C2C691E5}" dt="2023-09-23T23:32:18.621" v="9735" actId="1076"/>
          <ac:spMkLst>
            <pc:docMk/>
            <pc:sldMk cId="2509164768" sldId="616"/>
            <ac:spMk id="35" creationId="{C2244B0C-5901-57FA-14ED-32B39896A9DD}"/>
          </ac:spMkLst>
        </pc:spChg>
        <pc:picChg chg="del">
          <ac:chgData name="Mitchell Wand" userId="de9b44c55c049659" providerId="LiveId" clId="{4CBA632E-C4AF-4B0D-AB30-B684C2C691E5}" dt="2023-09-23T20:51:30.831" v="9003" actId="478"/>
          <ac:picMkLst>
            <pc:docMk/>
            <pc:sldMk cId="2509164768" sldId="616"/>
            <ac:picMk id="3" creationId="{31C6684F-D0A1-87DA-C93C-9F50CFDC152B}"/>
          </ac:picMkLst>
        </pc:picChg>
        <pc:picChg chg="del">
          <ac:chgData name="Mitchell Wand" userId="de9b44c55c049659" providerId="LiveId" clId="{4CBA632E-C4AF-4B0D-AB30-B684C2C691E5}" dt="2023-09-23T20:45:54.664" v="8959" actId="478"/>
          <ac:picMkLst>
            <pc:docMk/>
            <pc:sldMk cId="2509164768" sldId="616"/>
            <ac:picMk id="19" creationId="{5A034878-75F8-5CCD-E761-99D18ACA2561}"/>
          </ac:picMkLst>
        </pc:picChg>
        <pc:picChg chg="del">
          <ac:chgData name="Mitchell Wand" userId="de9b44c55c049659" providerId="LiveId" clId="{4CBA632E-C4AF-4B0D-AB30-B684C2C691E5}" dt="2023-09-23T20:45:53.227" v="8958" actId="478"/>
          <ac:picMkLst>
            <pc:docMk/>
            <pc:sldMk cId="2509164768" sldId="616"/>
            <ac:picMk id="27" creationId="{C76762BC-789C-D8E9-1D13-10AF70D73995}"/>
          </ac:picMkLst>
        </pc:picChg>
        <pc:picChg chg="add mod">
          <ac:chgData name="Mitchell Wand" userId="de9b44c55c049659" providerId="LiveId" clId="{4CBA632E-C4AF-4B0D-AB30-B684C2C691E5}" dt="2023-09-23T20:48:46.136" v="8989" actId="1076"/>
          <ac:picMkLst>
            <pc:docMk/>
            <pc:sldMk cId="2509164768" sldId="616"/>
            <ac:picMk id="28" creationId="{BC017D78-4438-32C9-F49D-111FF4C9DBD2}"/>
          </ac:picMkLst>
        </pc:picChg>
        <pc:picChg chg="del">
          <ac:chgData name="Mitchell Wand" userId="de9b44c55c049659" providerId="LiveId" clId="{4CBA632E-C4AF-4B0D-AB30-B684C2C691E5}" dt="2023-09-23T20:50:40.237" v="8999" actId="478"/>
          <ac:picMkLst>
            <pc:docMk/>
            <pc:sldMk cId="2509164768" sldId="616"/>
            <ac:picMk id="30" creationId="{317992FB-8EA2-90F0-561C-ECCBF812401C}"/>
          </ac:picMkLst>
        </pc:picChg>
        <pc:picChg chg="add mod">
          <ac:chgData name="Mitchell Wand" userId="de9b44c55c049659" providerId="LiveId" clId="{4CBA632E-C4AF-4B0D-AB30-B684C2C691E5}" dt="2023-09-23T20:51:10.055" v="9002" actId="1076"/>
          <ac:picMkLst>
            <pc:docMk/>
            <pc:sldMk cId="2509164768" sldId="616"/>
            <ac:picMk id="34" creationId="{00C08090-2F54-D19F-CA7E-B237FEC9045A}"/>
          </ac:picMkLst>
        </pc:picChg>
      </pc:sldChg>
      <pc:sldChg chg="addSp delSp modSp add mod delAnim modNotesTx">
        <pc:chgData name="Mitchell Wand" userId="de9b44c55c049659" providerId="LiveId" clId="{4CBA632E-C4AF-4B0D-AB30-B684C2C691E5}" dt="2023-09-23T23:37:46.343" v="9800" actId="478"/>
        <pc:sldMkLst>
          <pc:docMk/>
          <pc:sldMk cId="1794761357" sldId="617"/>
        </pc:sldMkLst>
        <pc:spChg chg="mod">
          <ac:chgData name="Mitchell Wand" userId="de9b44c55c049659" providerId="LiveId" clId="{4CBA632E-C4AF-4B0D-AB30-B684C2C691E5}" dt="2023-09-23T23:34:14.766" v="9751" actId="20577"/>
          <ac:spMkLst>
            <pc:docMk/>
            <pc:sldMk cId="1794761357" sldId="617"/>
            <ac:spMk id="2" creationId="{64EE7052-82B2-BFE2-BE3C-7FE04E90D362}"/>
          </ac:spMkLst>
        </pc:spChg>
        <pc:spChg chg="add mod">
          <ac:chgData name="Mitchell Wand" userId="de9b44c55c049659" providerId="LiveId" clId="{4CBA632E-C4AF-4B0D-AB30-B684C2C691E5}" dt="2023-09-23T23:37:05.177" v="9793" actId="1076"/>
          <ac:spMkLst>
            <pc:docMk/>
            <pc:sldMk cId="1794761357" sldId="617"/>
            <ac:spMk id="3" creationId="{07CBCD99-0245-8739-4561-E0A544C22620}"/>
          </ac:spMkLst>
        </pc:spChg>
        <pc:spChg chg="add mod">
          <ac:chgData name="Mitchell Wand" userId="de9b44c55c049659" providerId="LiveId" clId="{4CBA632E-C4AF-4B0D-AB30-B684C2C691E5}" dt="2023-09-23T23:37:15.884" v="9797" actId="1076"/>
          <ac:spMkLst>
            <pc:docMk/>
            <pc:sldMk cId="1794761357" sldId="617"/>
            <ac:spMk id="5" creationId="{9863E180-F4AB-1BBA-9BF6-E55BF0BAF4BC}"/>
          </ac:spMkLst>
        </pc:spChg>
        <pc:spChg chg="del">
          <ac:chgData name="Mitchell Wand" userId="de9b44c55c049659" providerId="LiveId" clId="{4CBA632E-C4AF-4B0D-AB30-B684C2C691E5}" dt="2023-09-23T23:37:45.203" v="9799" actId="478"/>
          <ac:spMkLst>
            <pc:docMk/>
            <pc:sldMk cId="1794761357" sldId="617"/>
            <ac:spMk id="7" creationId="{B16F72F5-CE57-55BC-3551-5D62F85B7B5A}"/>
          </ac:spMkLst>
        </pc:spChg>
        <pc:spChg chg="add mod">
          <ac:chgData name="Mitchell Wand" userId="de9b44c55c049659" providerId="LiveId" clId="{4CBA632E-C4AF-4B0D-AB30-B684C2C691E5}" dt="2023-09-23T23:37:11.874" v="9796" actId="1076"/>
          <ac:spMkLst>
            <pc:docMk/>
            <pc:sldMk cId="1794761357" sldId="617"/>
            <ac:spMk id="9" creationId="{B444A2AE-EC65-7050-E2CE-656816C1658D}"/>
          </ac:spMkLst>
        </pc:spChg>
        <pc:spChg chg="del">
          <ac:chgData name="Mitchell Wand" userId="de9b44c55c049659" providerId="LiveId" clId="{4CBA632E-C4AF-4B0D-AB30-B684C2C691E5}" dt="2023-09-23T23:36:52.942" v="9789" actId="478"/>
          <ac:spMkLst>
            <pc:docMk/>
            <pc:sldMk cId="1794761357" sldId="617"/>
            <ac:spMk id="22" creationId="{8D7309BB-4B06-DA1B-B5FA-D07F230E9500}"/>
          </ac:spMkLst>
        </pc:spChg>
        <pc:spChg chg="del">
          <ac:chgData name="Mitchell Wand" userId="de9b44c55c049659" providerId="LiveId" clId="{4CBA632E-C4AF-4B0D-AB30-B684C2C691E5}" dt="2023-09-23T23:36:49.877" v="9787" actId="478"/>
          <ac:spMkLst>
            <pc:docMk/>
            <pc:sldMk cId="1794761357" sldId="617"/>
            <ac:spMk id="23" creationId="{C03F6A3D-B8D6-662C-E86F-4153E8D15090}"/>
          </ac:spMkLst>
        </pc:spChg>
        <pc:spChg chg="del">
          <ac:chgData name="Mitchell Wand" userId="de9b44c55c049659" providerId="LiveId" clId="{4CBA632E-C4AF-4B0D-AB30-B684C2C691E5}" dt="2023-09-23T23:36:51.378" v="9788" actId="478"/>
          <ac:spMkLst>
            <pc:docMk/>
            <pc:sldMk cId="1794761357" sldId="617"/>
            <ac:spMk id="26" creationId="{232CBE74-8364-05F1-DA7C-E259CC033FA1}"/>
          </ac:spMkLst>
        </pc:spChg>
        <pc:spChg chg="del mod">
          <ac:chgData name="Mitchell Wand" userId="de9b44c55c049659" providerId="LiveId" clId="{4CBA632E-C4AF-4B0D-AB30-B684C2C691E5}" dt="2023-09-23T23:34:05.940" v="9747" actId="478"/>
          <ac:spMkLst>
            <pc:docMk/>
            <pc:sldMk cId="1794761357" sldId="617"/>
            <ac:spMk id="35" creationId="{C2244B0C-5901-57FA-14ED-32B39896A9DD}"/>
          </ac:spMkLst>
        </pc:spChg>
        <pc:picChg chg="del">
          <ac:chgData name="Mitchell Wand" userId="de9b44c55c049659" providerId="LiveId" clId="{4CBA632E-C4AF-4B0D-AB30-B684C2C691E5}" dt="2023-09-23T23:37:46.343" v="9800" actId="478"/>
          <ac:picMkLst>
            <pc:docMk/>
            <pc:sldMk cId="1794761357" sldId="617"/>
            <ac:picMk id="18" creationId="{310BD1C5-F1E4-C621-A68E-2591A1DEBC7F}"/>
          </ac:picMkLst>
        </pc:picChg>
        <pc:picChg chg="del">
          <ac:chgData name="Mitchell Wand" userId="de9b44c55c049659" providerId="LiveId" clId="{4CBA632E-C4AF-4B0D-AB30-B684C2C691E5}" dt="2023-09-23T23:36:55.904" v="9792" actId="478"/>
          <ac:picMkLst>
            <pc:docMk/>
            <pc:sldMk cId="1794761357" sldId="617"/>
            <ac:picMk id="29" creationId="{012C0C91-084A-2613-2281-C720F8C8412A}"/>
          </ac:picMkLst>
        </pc:picChg>
        <pc:picChg chg="del">
          <ac:chgData name="Mitchell Wand" userId="de9b44c55c049659" providerId="LiveId" clId="{4CBA632E-C4AF-4B0D-AB30-B684C2C691E5}" dt="2023-09-23T23:36:54.907" v="9791" actId="478"/>
          <ac:picMkLst>
            <pc:docMk/>
            <pc:sldMk cId="1794761357" sldId="617"/>
            <ac:picMk id="31" creationId="{EE25F185-2EA6-88B2-FBA4-D5B9AE9C8B85}"/>
          </ac:picMkLst>
        </pc:picChg>
        <pc:picChg chg="del">
          <ac:chgData name="Mitchell Wand" userId="de9b44c55c049659" providerId="LiveId" clId="{4CBA632E-C4AF-4B0D-AB30-B684C2C691E5}" dt="2023-09-23T23:36:54.048" v="9790" actId="478"/>
          <ac:picMkLst>
            <pc:docMk/>
            <pc:sldMk cId="1794761357" sldId="617"/>
            <ac:picMk id="34" creationId="{00C08090-2F54-D19F-CA7E-B237FEC9045A}"/>
          </ac:picMkLst>
        </pc:picChg>
      </pc:sldChg>
      <pc:sldChg chg="delSp add del mod delAnim">
        <pc:chgData name="Mitchell Wand" userId="de9b44c55c049659" providerId="LiveId" clId="{4CBA632E-C4AF-4B0D-AB30-B684C2C691E5}" dt="2023-09-23T23:52:15.499" v="10951" actId="2696"/>
        <pc:sldMkLst>
          <pc:docMk/>
          <pc:sldMk cId="3449626239" sldId="618"/>
        </pc:sldMkLst>
        <pc:spChg chg="del">
          <ac:chgData name="Mitchell Wand" userId="de9b44c55c049659" providerId="LiveId" clId="{4CBA632E-C4AF-4B0D-AB30-B684C2C691E5}" dt="2023-09-23T23:33:16.606" v="9738" actId="478"/>
          <ac:spMkLst>
            <pc:docMk/>
            <pc:sldMk cId="3449626239" sldId="618"/>
            <ac:spMk id="35" creationId="{C2244B0C-5901-57FA-14ED-32B39896A9DD}"/>
          </ac:spMkLst>
        </pc:spChg>
      </pc:sldChg>
      <pc:sldChg chg="addSp delSp modSp add mod modAnim modNotesTx">
        <pc:chgData name="Mitchell Wand" userId="de9b44c55c049659" providerId="LiveId" clId="{4CBA632E-C4AF-4B0D-AB30-B684C2C691E5}" dt="2023-09-23T23:45:57.700" v="10298" actId="20577"/>
        <pc:sldMkLst>
          <pc:docMk/>
          <pc:sldMk cId="3717611518" sldId="619"/>
        </pc:sldMkLst>
        <pc:spChg chg="mod">
          <ac:chgData name="Mitchell Wand" userId="de9b44c55c049659" providerId="LiveId" clId="{4CBA632E-C4AF-4B0D-AB30-B684C2C691E5}" dt="2023-09-23T23:36:14.649" v="9785" actId="20577"/>
          <ac:spMkLst>
            <pc:docMk/>
            <pc:sldMk cId="3717611518" sldId="619"/>
            <ac:spMk id="2" creationId="{64EE7052-82B2-BFE2-BE3C-7FE04E90D362}"/>
          </ac:spMkLst>
        </pc:spChg>
        <pc:spChg chg="del mod">
          <ac:chgData name="Mitchell Wand" userId="de9b44c55c049659" providerId="LiveId" clId="{4CBA632E-C4AF-4B0D-AB30-B684C2C691E5}" dt="2023-09-23T23:37:59.052" v="9803" actId="478"/>
          <ac:spMkLst>
            <pc:docMk/>
            <pc:sldMk cId="3717611518" sldId="619"/>
            <ac:spMk id="3" creationId="{07CBCD99-0245-8739-4561-E0A544C22620}"/>
          </ac:spMkLst>
        </pc:spChg>
        <pc:spChg chg="del">
          <ac:chgData name="Mitchell Wand" userId="de9b44c55c049659" providerId="LiveId" clId="{4CBA632E-C4AF-4B0D-AB30-B684C2C691E5}" dt="2023-09-23T23:37:55.613" v="9801" actId="478"/>
          <ac:spMkLst>
            <pc:docMk/>
            <pc:sldMk cId="3717611518" sldId="619"/>
            <ac:spMk id="7" creationId="{B16F72F5-CE57-55BC-3551-5D62F85B7B5A}"/>
          </ac:spMkLst>
        </pc:spChg>
        <pc:picChg chg="add mod">
          <ac:chgData name="Mitchell Wand" userId="de9b44c55c049659" providerId="LiveId" clId="{4CBA632E-C4AF-4B0D-AB30-B684C2C691E5}" dt="2023-09-23T23:42:00.032" v="10034" actId="1076"/>
          <ac:picMkLst>
            <pc:docMk/>
            <pc:sldMk cId="3717611518" sldId="619"/>
            <ac:picMk id="5" creationId="{4B2D6627-D92D-3CDA-BF2A-47A512E190AF}"/>
          </ac:picMkLst>
        </pc:picChg>
        <pc:picChg chg="add mod">
          <ac:chgData name="Mitchell Wand" userId="de9b44c55c049659" providerId="LiveId" clId="{4CBA632E-C4AF-4B0D-AB30-B684C2C691E5}" dt="2023-09-23T23:42:11.940" v="10036" actId="1076"/>
          <ac:picMkLst>
            <pc:docMk/>
            <pc:sldMk cId="3717611518" sldId="619"/>
            <ac:picMk id="9" creationId="{9DA830FF-4615-6347-25DF-5375260A2015}"/>
          </ac:picMkLst>
        </pc:picChg>
        <pc:picChg chg="del">
          <ac:chgData name="Mitchell Wand" userId="de9b44c55c049659" providerId="LiveId" clId="{4CBA632E-C4AF-4B0D-AB30-B684C2C691E5}" dt="2023-09-23T23:37:56.963" v="9802" actId="478"/>
          <ac:picMkLst>
            <pc:docMk/>
            <pc:sldMk cId="3717611518" sldId="619"/>
            <ac:picMk id="18" creationId="{310BD1C5-F1E4-C621-A68E-2591A1DEBC7F}"/>
          </ac:picMkLst>
        </pc:picChg>
      </pc:sldChg>
      <pc:sldChg chg="add">
        <pc:chgData name="Mitchell Wand" userId="de9b44c55c049659" providerId="LiveId" clId="{4CBA632E-C4AF-4B0D-AB30-B684C2C691E5}" dt="2023-09-23T23:44:09.886" v="10039" actId="2890"/>
        <pc:sldMkLst>
          <pc:docMk/>
          <pc:sldMk cId="1828235213" sldId="620"/>
        </pc:sldMkLst>
      </pc:sldChg>
      <pc:sldChg chg="addSp modSp add mod modAnim modNotesTx">
        <pc:chgData name="Mitchell Wand" userId="de9b44c55c049659" providerId="LiveId" clId="{4CBA632E-C4AF-4B0D-AB30-B684C2C691E5}" dt="2023-09-23T23:49:07.237" v="10508" actId="20577"/>
        <pc:sldMkLst>
          <pc:docMk/>
          <pc:sldMk cId="2432084215" sldId="621"/>
        </pc:sldMkLst>
        <pc:spChg chg="mod">
          <ac:chgData name="Mitchell Wand" userId="de9b44c55c049659" providerId="LiveId" clId="{4CBA632E-C4AF-4B0D-AB30-B684C2C691E5}" dt="2023-09-23T23:47:41.660" v="10335" actId="20577"/>
          <ac:spMkLst>
            <pc:docMk/>
            <pc:sldMk cId="2432084215" sldId="621"/>
            <ac:spMk id="2" creationId="{64EE7052-82B2-BFE2-BE3C-7FE04E90D362}"/>
          </ac:spMkLst>
        </pc:spChg>
        <pc:spChg chg="add mod">
          <ac:chgData name="Mitchell Wand" userId="de9b44c55c049659" providerId="LiveId" clId="{4CBA632E-C4AF-4B0D-AB30-B684C2C691E5}" dt="2023-09-23T23:47:33.370" v="10328" actId="571"/>
          <ac:spMkLst>
            <pc:docMk/>
            <pc:sldMk cId="2432084215" sldId="621"/>
            <ac:spMk id="3" creationId="{641687B1-9454-D524-E656-B0FF16996402}"/>
          </ac:spMkLst>
        </pc:spChg>
        <pc:spChg chg="add mod">
          <ac:chgData name="Mitchell Wand" userId="de9b44c55c049659" providerId="LiveId" clId="{4CBA632E-C4AF-4B0D-AB30-B684C2C691E5}" dt="2023-09-23T23:47:32.341" v="10327" actId="571"/>
          <ac:spMkLst>
            <pc:docMk/>
            <pc:sldMk cId="2432084215" sldId="621"/>
            <ac:spMk id="7" creationId="{D5A3976E-56F4-7B1E-F35B-A832253FEAAB}"/>
          </ac:spMkLst>
        </pc:spChg>
        <pc:spChg chg="add mod">
          <ac:chgData name="Mitchell Wand" userId="de9b44c55c049659" providerId="LiveId" clId="{4CBA632E-C4AF-4B0D-AB30-B684C2C691E5}" dt="2023-09-23T23:48:01.834" v="10336"/>
          <ac:spMkLst>
            <pc:docMk/>
            <pc:sldMk cId="2432084215" sldId="621"/>
            <ac:spMk id="13" creationId="{B4235E97-9132-CA37-E077-22452277CDDE}"/>
          </ac:spMkLst>
        </pc:spChg>
      </pc:sldChg>
      <pc:sldChg chg="modSp add mod modNotesTx">
        <pc:chgData name="Mitchell Wand" userId="de9b44c55c049659" providerId="LiveId" clId="{4CBA632E-C4AF-4B0D-AB30-B684C2C691E5}" dt="2023-09-23T23:52:03.376" v="10950" actId="20577"/>
        <pc:sldMkLst>
          <pc:docMk/>
          <pc:sldMk cId="982982946" sldId="622"/>
        </pc:sldMkLst>
        <pc:spChg chg="mod">
          <ac:chgData name="Mitchell Wand" userId="de9b44c55c049659" providerId="LiveId" clId="{4CBA632E-C4AF-4B0D-AB30-B684C2C691E5}" dt="2023-09-23T23:49:32.811" v="10515" actId="20577"/>
          <ac:spMkLst>
            <pc:docMk/>
            <pc:sldMk cId="982982946" sldId="622"/>
            <ac:spMk id="2" creationId="{64EE7052-82B2-BFE2-BE3C-7FE04E90D362}"/>
          </ac:spMkLst>
        </pc:spChg>
        <pc:spChg chg="mod">
          <ac:chgData name="Mitchell Wand" userId="de9b44c55c049659" providerId="LiveId" clId="{4CBA632E-C4AF-4B0D-AB30-B684C2C691E5}" dt="2023-09-23T23:50:19.029" v="10589" actId="20577"/>
          <ac:spMkLst>
            <pc:docMk/>
            <pc:sldMk cId="982982946" sldId="622"/>
            <ac:spMk id="13" creationId="{B4235E97-9132-CA37-E077-22452277CDDE}"/>
          </ac:spMkLst>
        </pc:spChg>
      </pc:sldChg>
      <pc:sldChg chg="new del">
        <pc:chgData name="Mitchell Wand" userId="de9b44c55c049659" providerId="LiveId" clId="{4CBA632E-C4AF-4B0D-AB30-B684C2C691E5}" dt="2023-09-24T00:17:27.650" v="12001" actId="2696"/>
        <pc:sldMkLst>
          <pc:docMk/>
          <pc:sldMk cId="3059077527" sldId="623"/>
        </pc:sldMkLst>
      </pc:sldChg>
      <pc:sldChg chg="addSp delSp modSp add mod ord">
        <pc:chgData name="Mitchell Wand" userId="de9b44c55c049659" providerId="LiveId" clId="{4CBA632E-C4AF-4B0D-AB30-B684C2C691E5}" dt="2023-09-24T00:17:12.971" v="12000"/>
        <pc:sldMkLst>
          <pc:docMk/>
          <pc:sldMk cId="2668775346" sldId="624"/>
        </pc:sldMkLst>
        <pc:spChg chg="add mod">
          <ac:chgData name="Mitchell Wand" userId="de9b44c55c049659" providerId="LiveId" clId="{4CBA632E-C4AF-4B0D-AB30-B684C2C691E5}" dt="2023-09-24T00:08:24.948" v="11778" actId="20577"/>
          <ac:spMkLst>
            <pc:docMk/>
            <pc:sldMk cId="2668775346" sldId="624"/>
            <ac:spMk id="2" creationId="{57928550-09E4-0DD7-F117-0DC3C010380E}"/>
          </ac:spMkLst>
        </pc:spChg>
        <pc:spChg chg="del">
          <ac:chgData name="Mitchell Wand" userId="de9b44c55c049659" providerId="LiveId" clId="{4CBA632E-C4AF-4B0D-AB30-B684C2C691E5}" dt="2023-09-24T00:04:59.169" v="11329" actId="478"/>
          <ac:spMkLst>
            <pc:docMk/>
            <pc:sldMk cId="2668775346" sldId="624"/>
            <ac:spMk id="856" creationId="{00000000-0000-0000-0000-000000000000}"/>
          </ac:spMkLst>
        </pc:spChg>
        <pc:spChg chg="mod">
          <ac:chgData name="Mitchell Wand" userId="de9b44c55c049659" providerId="LiveId" clId="{4CBA632E-C4AF-4B0D-AB30-B684C2C691E5}" dt="2023-09-24T00:05:09.551" v="11331" actId="1076"/>
          <ac:spMkLst>
            <pc:docMk/>
            <pc:sldMk cId="2668775346" sldId="624"/>
            <ac:spMk id="859" creationId="{00000000-0000-0000-0000-000000000000}"/>
          </ac:spMkLst>
        </pc:spChg>
        <pc:picChg chg="del mod">
          <ac:chgData name="Mitchell Wand" userId="de9b44c55c049659" providerId="LiveId" clId="{4CBA632E-C4AF-4B0D-AB30-B684C2C691E5}" dt="2023-09-24T00:04:59.169" v="11329" actId="478"/>
          <ac:picMkLst>
            <pc:docMk/>
            <pc:sldMk cId="2668775346" sldId="624"/>
            <ac:picMk id="857" creationId="{00000000-0000-0000-0000-000000000000}"/>
          </ac:picMkLst>
        </pc:picChg>
        <pc:picChg chg="mod">
          <ac:chgData name="Mitchell Wand" userId="de9b44c55c049659" providerId="LiveId" clId="{4CBA632E-C4AF-4B0D-AB30-B684C2C691E5}" dt="2023-09-24T00:05:04.551" v="11330" actId="1076"/>
          <ac:picMkLst>
            <pc:docMk/>
            <pc:sldMk cId="2668775346" sldId="624"/>
            <ac:picMk id="858" creationId="{00000000-0000-0000-0000-000000000000}"/>
          </ac:picMkLst>
        </pc:picChg>
      </pc:sldChg>
      <pc:sldMasterChg chg="delSldLayout">
        <pc:chgData name="Mitchell Wand" userId="de9b44c55c049659" providerId="LiveId" clId="{4CBA632E-C4AF-4B0D-AB30-B684C2C691E5}" dt="2023-09-23T19:39:30.080" v="7500" actId="2696"/>
        <pc:sldMasterMkLst>
          <pc:docMk/>
          <pc:sldMasterMk cId="0" sldId="2147483648"/>
        </pc:sldMasterMkLst>
        <pc:sldLayoutChg chg="del">
          <pc:chgData name="Mitchell Wand" userId="de9b44c55c049659" providerId="LiveId" clId="{4CBA632E-C4AF-4B0D-AB30-B684C2C691E5}" dt="2023-09-23T19:39:30.080" v="7500" actId="2696"/>
          <pc:sldLayoutMkLst>
            <pc:docMk/>
            <pc:sldMasterMk cId="0" sldId="2147483648"/>
            <pc:sldLayoutMk cId="0" sldId="2147483663"/>
          </pc:sldLayoutMkLst>
        </pc:sldLayoutChg>
      </pc:sldMasterChg>
      <pc:sldMasterChg chg="del delSldLayout">
        <pc:chgData name="Mitchell Wand" userId="de9b44c55c049659" providerId="LiveId" clId="{4CBA632E-C4AF-4B0D-AB30-B684C2C691E5}" dt="2023-09-23T19:55:44.193" v="8676" actId="2696"/>
        <pc:sldMasterMkLst>
          <pc:docMk/>
          <pc:sldMasterMk cId="3015204532" sldId="2147483676"/>
        </pc:sldMasterMkLst>
        <pc:sldLayoutChg chg="del">
          <pc:chgData name="Mitchell Wand" userId="de9b44c55c049659" providerId="LiveId" clId="{4CBA632E-C4AF-4B0D-AB30-B684C2C691E5}" dt="2023-09-23T19:55:44.193" v="8676" actId="2696"/>
          <pc:sldLayoutMkLst>
            <pc:docMk/>
            <pc:sldMasterMk cId="3015204532" sldId="2147483676"/>
            <pc:sldLayoutMk cId="3935413345" sldId="2147483677"/>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99239376" sldId="2147483678"/>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1044033655" sldId="2147483679"/>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2369826729" sldId="2147483680"/>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178112465" sldId="2147483681"/>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2910641087" sldId="2147483682"/>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3029020393" sldId="2147483683"/>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2268316327" sldId="2147483684"/>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1386888247" sldId="2147483685"/>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584229572" sldId="2147483686"/>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4082456510" sldId="2147483687"/>
          </pc:sldLayoutMkLst>
        </pc:sldLayoutChg>
        <pc:sldLayoutChg chg="del">
          <pc:chgData name="Mitchell Wand" userId="de9b44c55c049659" providerId="LiveId" clId="{4CBA632E-C4AF-4B0D-AB30-B684C2C691E5}" dt="2023-09-23T19:55:44.193" v="8676" actId="2696"/>
          <pc:sldLayoutMkLst>
            <pc:docMk/>
            <pc:sldMasterMk cId="3015204532" sldId="2147483676"/>
            <pc:sldLayoutMk cId="1271874895" sldId="2147483688"/>
          </pc:sldLayoutMkLst>
        </pc:sldLayoutChg>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265567"/>
          <c:y val="0.265567"/>
          <c:w val="0.46886499999999998"/>
          <c:h val="0.45636500000000002"/>
        </c:manualLayout>
      </c:layout>
      <c:pieChart>
        <c:varyColors val="0"/>
        <c:ser>
          <c:idx val="0"/>
          <c:order val="0"/>
          <c:tx>
            <c:strRef>
              <c:f>Sheet1!$A$2</c:f>
              <c:strCache>
                <c:ptCount val="1"/>
                <c:pt idx="0">
                  <c:v>Tests</c:v>
                </c:pt>
              </c:strCache>
            </c:strRef>
          </c:tx>
          <c:spPr>
            <a:solidFill>
              <a:schemeClr val="accent1"/>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0330-46D1-9F48-CCCAC9BBD807}"/>
              </c:ext>
            </c:extLst>
          </c:dPt>
          <c:dPt>
            <c:idx val="1"/>
            <c:bubble3D val="0"/>
            <c:spPr>
              <a:solidFill>
                <a:schemeClr val="accent2"/>
              </a:solidFill>
              <a:ln w="6350" cap="flat">
                <a:solidFill>
                  <a:srgbClr val="FFFFFF"/>
                </a:solidFill>
                <a:prstDash val="solid"/>
                <a:miter lim="800000"/>
              </a:ln>
              <a:effectLst/>
            </c:spPr>
            <c:extLst>
              <c:ext xmlns:c16="http://schemas.microsoft.com/office/drawing/2014/chart" uri="{C3380CC4-5D6E-409C-BE32-E72D297353CC}">
                <c16:uniqueId val="{00000003-0330-46D1-9F48-CCCAC9BBD807}"/>
              </c:ext>
            </c:extLst>
          </c:dPt>
          <c:dPt>
            <c:idx val="2"/>
            <c:bubble3D val="0"/>
            <c:spPr>
              <a:solidFill>
                <a:schemeClr val="accent3"/>
              </a:solidFill>
              <a:ln w="6350" cap="flat">
                <a:solidFill>
                  <a:srgbClr val="FFFFFF"/>
                </a:solidFill>
                <a:prstDash val="solid"/>
                <a:miter lim="800000"/>
              </a:ln>
              <a:effectLst/>
            </c:spPr>
            <c:extLst>
              <c:ext xmlns:c16="http://schemas.microsoft.com/office/drawing/2014/chart" uri="{C3380CC4-5D6E-409C-BE32-E72D297353CC}">
                <c16:uniqueId val="{00000005-0330-46D1-9F48-CCCAC9BBD807}"/>
              </c:ext>
            </c:extLst>
          </c:dPt>
          <c:dPt>
            <c:idx val="3"/>
            <c:bubble3D val="0"/>
            <c:spPr>
              <a:solidFill>
                <a:schemeClr val="accent4"/>
              </a:solidFill>
              <a:ln w="6350" cap="flat">
                <a:solidFill>
                  <a:srgbClr val="FFFFFF"/>
                </a:solidFill>
                <a:prstDash val="solid"/>
                <a:miter lim="800000"/>
              </a:ln>
              <a:effectLst/>
            </c:spPr>
            <c:extLst>
              <c:ext xmlns:c16="http://schemas.microsoft.com/office/drawing/2014/chart" uri="{C3380CC4-5D6E-409C-BE32-E72D297353CC}">
                <c16:uniqueId val="{00000007-0330-46D1-9F48-CCCAC9BBD807}"/>
              </c:ext>
            </c:extLst>
          </c:dPt>
          <c:dPt>
            <c:idx val="4"/>
            <c:bubble3D val="0"/>
            <c:spPr>
              <a:solidFill>
                <a:schemeClr val="accent5"/>
              </a:solidFill>
              <a:ln w="6350" cap="flat">
                <a:solidFill>
                  <a:srgbClr val="FFFFFF"/>
                </a:solidFill>
                <a:prstDash val="solid"/>
                <a:miter lim="800000"/>
              </a:ln>
              <a:effectLst/>
            </c:spPr>
            <c:extLst>
              <c:ext xmlns:c16="http://schemas.microsoft.com/office/drawing/2014/chart" uri="{C3380CC4-5D6E-409C-BE32-E72D297353CC}">
                <c16:uniqueId val="{00000009-0330-46D1-9F48-CCCAC9BBD807}"/>
              </c:ext>
            </c:extLst>
          </c:dPt>
          <c:dPt>
            <c:idx val="5"/>
            <c:bubble3D val="0"/>
            <c:spPr>
              <a:solidFill>
                <a:schemeClr val="accent6"/>
              </a:solidFill>
              <a:ln w="6350" cap="flat">
                <a:solidFill>
                  <a:srgbClr val="FFFFFF"/>
                </a:solidFill>
                <a:prstDash val="solid"/>
                <a:miter lim="800000"/>
              </a:ln>
              <a:effectLst/>
            </c:spPr>
            <c:extLst>
              <c:ext xmlns:c16="http://schemas.microsoft.com/office/drawing/2014/chart" uri="{C3380CC4-5D6E-409C-BE32-E72D297353CC}">
                <c16:uniqueId val="{0000000B-0330-46D1-9F48-CCCAC9BBD807}"/>
              </c:ext>
            </c:extLst>
          </c:dPt>
          <c:dPt>
            <c:idx val="6"/>
            <c:bubble3D val="0"/>
            <c:spPr>
              <a:solidFill>
                <a:srgbClr val="5882CC"/>
              </a:solidFill>
              <a:ln w="6350" cap="flat">
                <a:solidFill>
                  <a:srgbClr val="FFFFFF"/>
                </a:solidFill>
                <a:prstDash val="solid"/>
                <a:miter lim="800000"/>
              </a:ln>
              <a:effectLst/>
            </c:spPr>
            <c:extLst>
              <c:ext xmlns:c16="http://schemas.microsoft.com/office/drawing/2014/chart" uri="{C3380CC4-5D6E-409C-BE32-E72D297353CC}">
                <c16:uniqueId val="{0000000D-0330-46D1-9F48-CCCAC9BBD807}"/>
              </c:ext>
            </c:extLst>
          </c:dPt>
          <c:dPt>
            <c:idx val="7"/>
            <c:bubble3D val="0"/>
            <c:spPr>
              <a:solidFill>
                <a:srgbClr val="EF8D4B"/>
              </a:solidFill>
              <a:ln w="6350" cap="flat">
                <a:solidFill>
                  <a:srgbClr val="FFFFFF"/>
                </a:solidFill>
                <a:prstDash val="solid"/>
                <a:miter lim="800000"/>
              </a:ln>
              <a:effectLst/>
            </c:spPr>
            <c:extLst>
              <c:ext xmlns:c16="http://schemas.microsoft.com/office/drawing/2014/chart" uri="{C3380CC4-5D6E-409C-BE32-E72D297353CC}">
                <c16:uniqueId val="{0000000F-0330-46D1-9F48-CCCAC9BBD807}"/>
              </c:ext>
            </c:extLst>
          </c:dPt>
          <c:dPt>
            <c:idx val="8"/>
            <c:bubble3D val="0"/>
            <c:spPr>
              <a:solidFill>
                <a:srgbClr val="B1B1B1"/>
              </a:solidFill>
              <a:ln w="6350" cap="flat">
                <a:solidFill>
                  <a:srgbClr val="FFFFFF"/>
                </a:solidFill>
                <a:prstDash val="solid"/>
                <a:miter lim="800000"/>
              </a:ln>
              <a:effectLst/>
            </c:spPr>
            <c:extLst>
              <c:ext xmlns:c16="http://schemas.microsoft.com/office/drawing/2014/chart" uri="{C3380CC4-5D6E-409C-BE32-E72D297353CC}">
                <c16:uniqueId val="{00000011-0330-46D1-9F48-CCCAC9BBD807}"/>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0330-46D1-9F48-CCCAC9BBD807}"/>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0330-46D1-9F48-CCCAC9BBD807}"/>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0330-46D1-9F48-CCCAC9BBD807}"/>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0330-46D1-9F48-CCCAC9BBD807}"/>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0330-46D1-9F48-CCCAC9BBD807}"/>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0330-46D1-9F48-CCCAC9BBD807}"/>
                </c:ext>
              </c:extLst>
            </c:dLbl>
            <c:dLbl>
              <c:idx val="6"/>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0330-46D1-9F48-CCCAC9BBD807}"/>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0330-46D1-9F48-CCCAC9BBD807}"/>
                </c:ext>
              </c:extLst>
            </c:dLbl>
            <c:dLbl>
              <c:idx val="8"/>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11-0330-46D1-9F48-CCCAC9BBD807}"/>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0330-46D1-9F48-CCCAC9BBD807}"/>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jpe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eg>
</file>

<file path=ppt/media/image5.tif>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0" name="Shape 260"/>
          <p:cNvSpPr>
            <a:spLocks noGrp="1" noRot="1" noChangeAspect="1"/>
          </p:cNvSpPr>
          <p:nvPr>
            <p:ph type="sldImg"/>
          </p:nvPr>
        </p:nvSpPr>
        <p:spPr>
          <a:xfrm>
            <a:off x="1143000" y="685800"/>
            <a:ext cx="4572000" cy="3429000"/>
          </a:xfrm>
          <a:prstGeom prst="rect">
            <a:avLst/>
          </a:prstGeom>
        </p:spPr>
        <p:txBody>
          <a:bodyPr/>
          <a:lstStyle/>
          <a:p>
            <a:endParaRPr/>
          </a:p>
        </p:txBody>
      </p:sp>
      <p:sp>
        <p:nvSpPr>
          <p:cNvPr id="261" name="Shape 26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dirty="0"/>
              <a:t>We use testing to evaluate our software systems. This is captured in famous V&amp;V terminology:</a:t>
            </a:r>
            <a:br>
              <a:rPr dirty="0"/>
            </a:br>
            <a:r>
              <a:rPr dirty="0"/>
              <a:t>Validation: Are we building the right product?</a:t>
            </a:r>
          </a:p>
          <a:p>
            <a:pPr defTabSz="914400">
              <a:defRPr sz="1200"/>
            </a:pPr>
            <a:r>
              <a:rPr dirty="0"/>
              <a:t>Verification: Are we building the product right?</a:t>
            </a:r>
          </a:p>
          <a:p>
            <a:pPr defTabSz="914400">
              <a:defRPr sz="1200"/>
            </a:pPr>
            <a:r>
              <a:rPr dirty="0"/>
              <a:t>Now, how do we evaluate testing itself? We will have to study two things:</a:t>
            </a:r>
            <a:br>
              <a:rPr dirty="0"/>
            </a:br>
            <a:r>
              <a:rPr dirty="0"/>
              <a:t>Purpose: Are tests checking the right things?</a:t>
            </a:r>
          </a:p>
          <a:p>
            <a:pPr defTabSz="914400">
              <a:defRPr sz="1200"/>
            </a:pPr>
            <a:r>
              <a:rPr dirty="0"/>
              <a:t>Adequacy: Are they checking the things right?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r>
              <a:rPr lang="en-US" dirty="0"/>
              <a:t>The canonical flaky test failure is “an intern tripped over the cable”.</a:t>
            </a:r>
          </a:p>
          <a:p>
            <a:endParaRPr lang="en-US" dirty="0"/>
          </a:p>
        </p:txBody>
      </p:sp>
    </p:spTree>
    <p:extLst>
      <p:ext uri="{BB962C8B-B14F-4D97-AF65-F5344CB8AC3E}">
        <p14:creationId xmlns:p14="http://schemas.microsoft.com/office/powerpoint/2010/main" val="20386832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If you are not careful writing tests for async functions, you can accidently write tests that will always pass, without actually testing anything.  Here's a pattern that will help you avoid doing this. </a:t>
            </a:r>
          </a:p>
          <a:p>
            <a:endParaRPr lang="en-US" dirty="0"/>
          </a:p>
          <a:p>
            <a:r>
              <a:rPr lang="en-US" dirty="0"/>
              <a:t>To test an async function, make the second argument to ‘</a:t>
            </a:r>
            <a:r>
              <a:rPr lang="en-US" b="1" dirty="0"/>
              <a:t>test</a:t>
            </a:r>
            <a:r>
              <a:rPr lang="en-US" dirty="0"/>
              <a:t>’ an async function.  </a:t>
            </a:r>
          </a:p>
          <a:p>
            <a:endParaRPr lang="en-US" dirty="0"/>
          </a:p>
          <a:p>
            <a:r>
              <a:rPr lang="en-US" dirty="0"/>
              <a:t>This will make ‘</a:t>
            </a:r>
            <a:r>
              <a:rPr lang="en-US" b="1" dirty="0"/>
              <a:t>expect</a:t>
            </a:r>
            <a:r>
              <a:rPr lang="en-US" dirty="0"/>
              <a:t>’ itself an async function, so you will need to ‘await’ its result.  If you leave out the `await`, the test will succeed immediately, without waiting for the expect to run.</a:t>
            </a:r>
          </a:p>
          <a:p>
            <a:endParaRPr lang="en-US" dirty="0"/>
          </a:p>
          <a:p>
            <a:r>
              <a:rPr lang="en-US" dirty="0"/>
              <a:t>The </a:t>
            </a:r>
            <a:r>
              <a:rPr lang="en-US" b="1" dirty="0" err="1"/>
              <a:t>expect.assertions</a:t>
            </a:r>
            <a:r>
              <a:rPr lang="en-US" b="1" dirty="0"/>
              <a:t> </a:t>
            </a:r>
            <a:r>
              <a:rPr lang="en-US" dirty="0"/>
              <a:t>(in blue) tells Jest that the test should run exactly 1 test, so that will make the test fail if you leave out the </a:t>
            </a:r>
            <a:r>
              <a:rPr lang="en-US" b="1" dirty="0"/>
              <a:t>await</a:t>
            </a:r>
            <a:r>
              <a:rPr lang="en-US" dirty="0"/>
              <a:t>.</a:t>
            </a:r>
          </a:p>
          <a:p>
            <a:endParaRPr lang="en-US" dirty="0"/>
          </a:p>
          <a:p>
            <a:r>
              <a:rPr lang="en-US" dirty="0"/>
              <a:t>Here, </a:t>
            </a:r>
            <a:r>
              <a:rPr lang="en-US" b="1" dirty="0"/>
              <a:t>echo</a:t>
            </a:r>
            <a:r>
              <a:rPr lang="en-US" dirty="0"/>
              <a:t> is an async function, so it returns a promise, which should eventually return a string (here “33”) to the async function that called it (here, the </a:t>
            </a:r>
            <a:r>
              <a:rPr lang="en-US" b="1" dirty="0"/>
              <a:t>expect</a:t>
            </a:r>
            <a:r>
              <a:rPr lang="en-US" dirty="0"/>
              <a:t>).  So here we are saying that we expect echo(33) to return a promise that will eventually resolve to “33”.</a:t>
            </a:r>
          </a:p>
          <a:p>
            <a:endParaRPr lang="en-US" dirty="0"/>
          </a:p>
        </p:txBody>
      </p:sp>
    </p:spTree>
    <p:extLst>
      <p:ext uri="{BB962C8B-B14F-4D97-AF65-F5344CB8AC3E}">
        <p14:creationId xmlns:p14="http://schemas.microsoft.com/office/powerpoint/2010/main" val="23469193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SzPct val="100000"/>
              <a:defRPr sz="1200">
                <a:latin typeface="Helvetica"/>
                <a:ea typeface="Helvetica"/>
                <a:cs typeface="Helvetica"/>
                <a:sym typeface="Helvetica"/>
              </a:defRPr>
            </a:pPr>
            <a:endParaRPr lang="en-US" dirty="0"/>
          </a:p>
        </p:txBody>
      </p:sp>
    </p:spTree>
    <p:extLst>
      <p:ext uri="{BB962C8B-B14F-4D97-AF65-F5344CB8AC3E}">
        <p14:creationId xmlns:p14="http://schemas.microsoft.com/office/powerpoint/2010/main" val="2661722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(Point out to students: if you are not aware, there is a one-to-many relationship from zip codes to place names. A place name might be a city, or another name that the USPS historically accepts in place of a city. Ask students if they know of any examples. One is: 02120 -&gt; Roxbury Crossing OR Boston OR Mission Hill OR Roxbury OR Roxbury Xing. Not all 5 digit numbers are valid zip codes, some are reserved for future use)</a:t>
            </a:r>
          </a:p>
          <a:p>
            <a:endParaRPr lang="en-US" dirty="0"/>
          </a:p>
          <a:p>
            <a:endParaRPr lang="en-US" dirty="0"/>
          </a:p>
        </p:txBody>
      </p:sp>
    </p:spTree>
    <p:extLst>
      <p:ext uri="{BB962C8B-B14F-4D97-AF65-F5344CB8AC3E}">
        <p14:creationId xmlns:p14="http://schemas.microsoft.com/office/powerpoint/2010/main" val="36885851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Should we also test with non-numeric inputs?  With an empty input?  With an input that isn't even a string?  </a:t>
            </a:r>
          </a:p>
          <a:p>
            <a:r>
              <a:rPr lang="en-US" dirty="0"/>
              <a:t>That depends on what we can assume about the system in which the lookup tool is embedded.</a:t>
            </a:r>
          </a:p>
        </p:txBody>
      </p:sp>
    </p:spTree>
    <p:extLst>
      <p:ext uri="{BB962C8B-B14F-4D97-AF65-F5344CB8AC3E}">
        <p14:creationId xmlns:p14="http://schemas.microsoft.com/office/powerpoint/2010/main" val="41493278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Making a list like this, on paper, will help you make sure that you've covered all the possible cases.  Here are the equivalence classes for a </a:t>
            </a:r>
            <a:r>
              <a:rPr lang="en-US" dirty="0" err="1"/>
              <a:t>tictactoe</a:t>
            </a:r>
            <a:r>
              <a:rPr lang="en-US" dirty="0"/>
              <a:t> game</a:t>
            </a:r>
          </a:p>
          <a:p>
            <a:endParaRPr lang="en-US" dirty="0"/>
          </a:p>
          <a:p>
            <a:r>
              <a:rPr lang="en-US" dirty="0"/>
              <a:t>Many of these will lead to errors-- many people had problems with this on IP1, because the end state of the game wasn't fully specified, and students imagined what the error message should be.  This led to brittle tests, that passed locally, but failed when the </a:t>
            </a:r>
            <a:r>
              <a:rPr lang="en-US" dirty="0" err="1"/>
              <a:t>autograder</a:t>
            </a:r>
            <a:r>
              <a:rPr lang="en-US" dirty="0"/>
              <a:t> tried them on the reference implementation.</a:t>
            </a:r>
          </a:p>
        </p:txBody>
      </p:sp>
    </p:spTree>
    <p:extLst>
      <p:ext uri="{BB962C8B-B14F-4D97-AF65-F5344CB8AC3E}">
        <p14:creationId xmlns:p14="http://schemas.microsoft.com/office/powerpoint/2010/main" val="11919022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586150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noRot="1" noChangeAspect="1"/>
          </p:cNvSpPr>
          <p:nvPr>
            <p:ph type="sldImg"/>
          </p:nvPr>
        </p:nvSpPr>
        <p:spPr>
          <a:xfrm>
            <a:off x="381000" y="685800"/>
            <a:ext cx="6096000" cy="3429000"/>
          </a:xfrm>
          <a:prstGeom prst="rect">
            <a:avLst/>
          </a:prstGeom>
        </p:spPr>
        <p:txBody>
          <a:bodyPr/>
          <a:lstStyle/>
          <a:p>
            <a:endParaRPr/>
          </a:p>
        </p:txBody>
      </p:sp>
      <p:sp>
        <p:nvSpPr>
          <p:cNvPr id="390" name="Shape 390"/>
          <p:cNvSpPr>
            <a:spLocks noGrp="1"/>
          </p:cNvSpPr>
          <p:nvPr>
            <p:ph type="body" sz="quarter" idx="1"/>
          </p:nvPr>
        </p:nvSpPr>
        <p:spPr>
          <a:prstGeom prst="rect">
            <a:avLst/>
          </a:prstGeom>
        </p:spPr>
        <p:txBody>
          <a:bodyPr/>
          <a:lstStyle/>
          <a:p>
            <a:pPr defTabSz="647700">
              <a:defRPr sz="1600">
                <a:latin typeface="+mn-lt"/>
                <a:ea typeface="+mn-ea"/>
                <a:cs typeface="+mn-cs"/>
                <a:sym typeface="Helvetica"/>
              </a:defRPr>
            </a:pPr>
            <a:r>
              <a:rPr lang="en-US" dirty="0"/>
              <a:t>The </a:t>
            </a:r>
            <a:r>
              <a:rPr lang="en-US" dirty="0" err="1"/>
              <a:t>tictactoe</a:t>
            </a:r>
            <a:r>
              <a:rPr lang="en-US" dirty="0"/>
              <a:t> game was unusual in that the states didn't have well-defined boundaries.   But most problems do-- think of our income-tax example back near the beginning of the course. </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dirty="0"/>
              <a:t>Typically, a greater number of errors occurs at the boundaries of an equivalence class rather than at the “center”.  </a:t>
            </a:r>
          </a:p>
          <a:p>
            <a:pPr defTabSz="647700">
              <a:defRPr sz="1600">
                <a:latin typeface="+mn-lt"/>
                <a:ea typeface="+mn-ea"/>
                <a:cs typeface="+mn-cs"/>
                <a:sym typeface="Helvetica"/>
              </a:defRPr>
            </a:pPr>
            <a:r>
              <a:rPr dirty="0"/>
              <a:t>Therefore, we specifically look for values that are at the boundaries. </a:t>
            </a:r>
            <a:endParaRPr lang="en-US" dirty="0"/>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If your input is a list, what if the list is empty?</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Here's another example: </a:t>
            </a:r>
            <a:r>
              <a:rPr lang="en-US" dirty="0" err="1"/>
              <a:t>ComAir's</a:t>
            </a:r>
            <a:r>
              <a:rPr lang="en-US" dirty="0"/>
              <a:t> crew scheduling software (circa 2004, back in the days of 16-bit machines) assumed you'd never have more than 32767 crew changes in a single month.   And in the middle of blizzard, that's exactly what happened!  Oops!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noRot="1" noChangeAspect="1"/>
          </p:cNvSpPr>
          <p:nvPr>
            <p:ph type="sldImg"/>
          </p:nvPr>
        </p:nvSpPr>
        <p:spPr>
          <a:xfrm>
            <a:off x="381000" y="685800"/>
            <a:ext cx="6096000" cy="3429000"/>
          </a:xfrm>
          <a:prstGeom prst="rect">
            <a:avLst/>
          </a:prstGeom>
        </p:spPr>
        <p:txBody>
          <a:bodyPr/>
          <a:lstStyle/>
          <a:p>
            <a:endParaRPr/>
          </a:p>
        </p:txBody>
      </p:sp>
      <p:sp>
        <p:nvSpPr>
          <p:cNvPr id="403" name="Shape 403"/>
          <p:cNvSpPr>
            <a:spLocks noGrp="1"/>
          </p:cNvSpPr>
          <p:nvPr>
            <p:ph type="body" sz="quarter" idx="1"/>
          </p:nvPr>
        </p:nvSpPr>
        <p:spPr>
          <a:prstGeom prst="rect">
            <a:avLst/>
          </a:prstGeom>
        </p:spPr>
        <p:txBody>
          <a:bodyPr/>
          <a:lstStyle/>
          <a:p>
            <a:r>
              <a:rPr lang="en-US" dirty="0"/>
              <a:t>The real specification is often not written out explicitly or precisely, so often the tests are the most effective documentation of that unwritten spec.   (For example, some future developer on the zip code finder might not know that a zip code could correspond to multiple place names).  (And don't get me started on the </a:t>
            </a:r>
            <a:r>
              <a:rPr lang="en-US" dirty="0" err="1"/>
              <a:t>tictactoe</a:t>
            </a:r>
            <a:r>
              <a:rPr lang="en-US" dirty="0"/>
              <a:t> game in IP1 </a:t>
            </a:r>
            <a:r>
              <a:rPr lang="en-US" dirty="0">
                <a:sym typeface="Wingdings" panose="05000000000000000000" pitchFamily="2" charset="2"/>
              </a:rPr>
              <a:t> )</a:t>
            </a:r>
          </a:p>
          <a:p>
            <a:endParaRPr lang="en-US" dirty="0"/>
          </a:p>
          <a:p>
            <a:r>
              <a:rPr lang="en-US" dirty="0"/>
              <a:t>This leads to the Beyonce rule:  "if you liked it you should have put a test on it".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Shape 415"/>
          <p:cNvSpPr>
            <a:spLocks noGrp="1" noRot="1" noChangeAspect="1"/>
          </p:cNvSpPr>
          <p:nvPr>
            <p:ph type="sldImg"/>
          </p:nvPr>
        </p:nvSpPr>
        <p:spPr>
          <a:xfrm>
            <a:off x="381000" y="685800"/>
            <a:ext cx="6096000" cy="3429000"/>
          </a:xfrm>
          <a:prstGeom prst="rect">
            <a:avLst/>
          </a:prstGeom>
        </p:spPr>
        <p:txBody>
          <a:bodyPr/>
          <a:lstStyle/>
          <a:p>
            <a:endParaRPr/>
          </a:p>
        </p:txBody>
      </p:sp>
      <p:sp>
        <p:nvSpPr>
          <p:cNvPr id="416" name="Shape 416"/>
          <p:cNvSpPr>
            <a:spLocks noGrp="1"/>
          </p:cNvSpPr>
          <p:nvPr>
            <p:ph type="body" sz="quarter" idx="1"/>
          </p:nvPr>
        </p:nvSpPr>
        <p:spPr>
          <a:prstGeom prst="rect">
            <a:avLst/>
          </a:prstGeom>
        </p:spPr>
        <p:txBody>
          <a:bodyPr/>
          <a:lstStyle/>
          <a:p>
            <a:pPr defTabSz="914400">
              <a:defRPr sz="1200"/>
            </a:pPr>
            <a:r>
              <a:rPr lang="en-US" dirty="0"/>
              <a:t>There are many different measures of code coverage.  Here are three: &lt;read slide&gt;</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t>&lt;read slide&gt;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a:spLocks noGrp="1" noRot="1" noChangeAspect="1"/>
          </p:cNvSpPr>
          <p:nvPr>
            <p:ph type="sldImg"/>
          </p:nvPr>
        </p:nvSpPr>
        <p:spPr>
          <a:xfrm>
            <a:off x="381000" y="685800"/>
            <a:ext cx="6096000" cy="3429000"/>
          </a:xfrm>
          <a:prstGeom prst="rect">
            <a:avLst/>
          </a:prstGeom>
        </p:spPr>
        <p:txBody>
          <a:bodyPr/>
          <a:lstStyle/>
          <a:p>
            <a:endParaRPr/>
          </a:p>
        </p:txBody>
      </p:sp>
      <p:sp>
        <p:nvSpPr>
          <p:cNvPr id="422" name="Shape 422"/>
          <p:cNvSpPr>
            <a:spLocks noGrp="1"/>
          </p:cNvSpPr>
          <p:nvPr>
            <p:ph type="body" sz="quarter" idx="1"/>
          </p:nvPr>
        </p:nvSpPr>
        <p:spPr>
          <a:prstGeom prst="rect">
            <a:avLst/>
          </a:prstGeom>
        </p:spPr>
        <p:txBody>
          <a:bodyPr/>
          <a:lstStyle/>
          <a:p>
            <a:pPr defTabSz="914400">
              <a:defRPr sz="1800"/>
            </a:pPr>
            <a:r>
              <a:rPr lang="en-US" dirty="0"/>
              <a:t>Statement coverage is the percentage of statements exercised by the test suite.</a:t>
            </a:r>
            <a:endParaRPr sz="3600"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 name="Shape 777"/>
          <p:cNvSpPr>
            <a:spLocks noGrp="1" noRot="1" noChangeAspect="1"/>
          </p:cNvSpPr>
          <p:nvPr>
            <p:ph type="sldImg"/>
          </p:nvPr>
        </p:nvSpPr>
        <p:spPr>
          <a:xfrm>
            <a:off x="381000" y="685800"/>
            <a:ext cx="6096000" cy="3429000"/>
          </a:xfrm>
          <a:prstGeom prst="rect">
            <a:avLst/>
          </a:prstGeom>
        </p:spPr>
        <p:txBody>
          <a:bodyPr/>
          <a:lstStyle/>
          <a:p>
            <a:endParaRPr/>
          </a:p>
        </p:txBody>
      </p:sp>
      <p:sp>
        <p:nvSpPr>
          <p:cNvPr id="778" name="Shape 778"/>
          <p:cNvSpPr>
            <a:spLocks noGrp="1"/>
          </p:cNvSpPr>
          <p:nvPr>
            <p:ph type="body" sz="quarter" idx="1"/>
          </p:nvPr>
        </p:nvSpPr>
        <p:spPr>
          <a:prstGeom prst="rect">
            <a:avLst/>
          </a:prstGeom>
        </p:spPr>
        <p:txBody>
          <a:bodyPr/>
          <a:lstStyle/>
          <a:p>
            <a:pPr defTabSz="914400">
              <a:defRPr sz="1500"/>
            </a:pPr>
            <a:r>
              <a:rPr dirty="0"/>
              <a:t>Another testing criterion is the </a:t>
            </a:r>
            <a:r>
              <a:rPr u="sng" dirty="0"/>
              <a:t>branch testing criterion</a:t>
            </a:r>
            <a:r>
              <a:rPr dirty="0"/>
              <a:t>, which states that each branch in the CFG should be executed at least once.</a:t>
            </a:r>
            <a:endParaRPr sz="3000" dirty="0"/>
          </a:p>
          <a:p>
            <a:pPr defTabSz="914400">
              <a:defRPr sz="1500"/>
            </a:pPr>
            <a:r>
              <a:rPr dirty="0"/>
              <a:t>We say that the branch testing criterion </a:t>
            </a:r>
            <a:r>
              <a:rPr u="sng" dirty="0"/>
              <a:t>subsumes</a:t>
            </a:r>
            <a:r>
              <a:rPr dirty="0"/>
              <a:t> the statement testing criterion </a:t>
            </a:r>
            <a:endParaRPr sz="3000" dirty="0"/>
          </a:p>
          <a:p>
            <a:pPr defTabSz="914400">
              <a:defRPr sz="1500"/>
            </a:pPr>
            <a:r>
              <a:rPr dirty="0"/>
              <a:t>…because if a test suite satisfies the branch testing criterion for a given program, then it also satisfies the statement testing criterion for that program</a:t>
            </a:r>
            <a:endParaRPr sz="3000"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 name="Shape 787"/>
          <p:cNvSpPr>
            <a:spLocks noGrp="1" noRot="1" noChangeAspect="1"/>
          </p:cNvSpPr>
          <p:nvPr>
            <p:ph type="sldImg"/>
          </p:nvPr>
        </p:nvSpPr>
        <p:spPr>
          <a:xfrm>
            <a:off x="381000" y="685800"/>
            <a:ext cx="6096000" cy="3429000"/>
          </a:xfrm>
          <a:prstGeom prst="rect">
            <a:avLst/>
          </a:prstGeom>
        </p:spPr>
        <p:txBody>
          <a:bodyPr/>
          <a:lstStyle/>
          <a:p>
            <a:endParaRPr/>
          </a:p>
        </p:txBody>
      </p:sp>
      <p:sp>
        <p:nvSpPr>
          <p:cNvPr id="788" name="Shape 788"/>
          <p:cNvSpPr>
            <a:spLocks noGrp="1"/>
          </p:cNvSpPr>
          <p:nvPr>
            <p:ph type="body" sz="quarter" idx="1"/>
          </p:nvPr>
        </p:nvSpPr>
        <p:spPr>
          <a:prstGeom prst="rect">
            <a:avLst/>
          </a:prstGeom>
        </p:spPr>
        <p:txBody>
          <a:bodyPr/>
          <a:lstStyle/>
          <a:p>
            <a:pPr defTabSz="914400">
              <a:defRPr sz="1700"/>
            </a:pPr>
            <a:r>
              <a:rPr dirty="0"/>
              <a:t>Many forms of coverage can be computed automatically using automated tools</a:t>
            </a:r>
          </a:p>
          <a:p>
            <a:pPr defTabSz="914400">
              <a:defRPr sz="1700"/>
            </a:pPr>
            <a:r>
              <a:rPr dirty="0"/>
              <a:t>This is typically done by instrumenting the program so that whenever a statement/block is executed, a corresponding counter is updated.</a:t>
            </a:r>
          </a:p>
          <a:p>
            <a:pPr defTabSz="914400">
              <a:defRPr sz="1700"/>
            </a:pPr>
            <a:r>
              <a:rPr lang="en-US" dirty="0"/>
              <a:t>For us, jest --coverage will do the job nicely.</a:t>
            </a:r>
          </a:p>
          <a:p>
            <a:pPr defTabSz="914400">
              <a:defRPr sz="1700"/>
            </a:pPr>
            <a:r>
              <a:rPr lang="en-US" dirty="0"/>
              <a:t>Other languages have similar tools.</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 name="Shape 798"/>
          <p:cNvSpPr>
            <a:spLocks noGrp="1" noRot="1" noChangeAspect="1"/>
          </p:cNvSpPr>
          <p:nvPr>
            <p:ph type="sldImg"/>
          </p:nvPr>
        </p:nvSpPr>
        <p:spPr>
          <a:xfrm>
            <a:off x="381000" y="685800"/>
            <a:ext cx="6096000" cy="3429000"/>
          </a:xfrm>
          <a:prstGeom prst="rect">
            <a:avLst/>
          </a:prstGeom>
        </p:spPr>
        <p:txBody>
          <a:bodyPr/>
          <a:lstStyle/>
          <a:p>
            <a:endParaRPr/>
          </a:p>
        </p:txBody>
      </p:sp>
      <p:sp>
        <p:nvSpPr>
          <p:cNvPr id="799" name="Shape 799"/>
          <p:cNvSpPr>
            <a:spLocks noGrp="1"/>
          </p:cNvSpPr>
          <p:nvPr>
            <p:ph type="body" sz="quarter" idx="1"/>
          </p:nvPr>
        </p:nvSpPr>
        <p:spPr>
          <a:prstGeom prst="rect">
            <a:avLst/>
          </a:prstGeom>
        </p:spPr>
        <p:txBody>
          <a:bodyPr/>
          <a:lstStyle/>
          <a:p>
            <a:r>
              <a:rPr dirty="0"/>
              <a:t>(Read bullets, then click one-by-one to show all 4 branches covered. The bug is if </a:t>
            </a:r>
            <a:r>
              <a:rPr lang="en-US" dirty="0"/>
              <a:t>(</a:t>
            </a:r>
            <a:r>
              <a:rPr dirty="0"/>
              <a:t>y &gt; 0 and x == 0)</a:t>
            </a:r>
          </a:p>
          <a:p>
            <a:r>
              <a:rPr dirty="0"/>
              <a:t>A strong criteria would be “path” coverage, which would say that in this case, we need to execute all combinations of the branches.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 name="Shape 805"/>
          <p:cNvSpPr>
            <a:spLocks noGrp="1" noRot="1" noChangeAspect="1"/>
          </p:cNvSpPr>
          <p:nvPr>
            <p:ph type="sldImg"/>
          </p:nvPr>
        </p:nvSpPr>
        <p:spPr>
          <a:xfrm>
            <a:off x="381000" y="685800"/>
            <a:ext cx="6096000" cy="3429000"/>
          </a:xfrm>
          <a:prstGeom prst="rect">
            <a:avLst/>
          </a:prstGeom>
        </p:spPr>
        <p:txBody>
          <a:bodyPr/>
          <a:lstStyle/>
          <a:p>
            <a:endParaRPr/>
          </a:p>
        </p:txBody>
      </p:sp>
      <p:sp>
        <p:nvSpPr>
          <p:cNvPr id="806" name="Shape 806"/>
          <p:cNvSpPr>
            <a:spLocks noGrp="1"/>
          </p:cNvSpPr>
          <p:nvPr>
            <p:ph type="body" sz="quarter" idx="1"/>
          </p:nvPr>
        </p:nvSpPr>
        <p:spPr>
          <a:prstGeom prst="rect">
            <a:avLst/>
          </a:prstGeom>
        </p:spPr>
        <p:txBody>
          <a:bodyPr/>
          <a:lstStyle/>
          <a:p>
            <a:pPr defTabSz="914400">
              <a:defRPr sz="1200"/>
            </a:pPr>
            <a:r>
              <a:rPr dirty="0"/>
              <a:t>The next testing criterion we consider is path testing.</a:t>
            </a:r>
            <a:endParaRPr lang="en-US" dirty="0"/>
          </a:p>
          <a:p>
            <a:pPr defTabSz="914400">
              <a:defRPr sz="1200"/>
            </a:pPr>
            <a:r>
              <a:rPr lang="en-US" dirty="0"/>
              <a:t>The number of paths can be exponential in the number of branches, as it was in the preceding example.</a:t>
            </a:r>
          </a:p>
          <a:p>
            <a:pPr defTabSz="914400">
              <a:defRPr sz="1200"/>
            </a:pPr>
            <a:endParaRPr lang="en-US" dirty="0"/>
          </a:p>
          <a:p>
            <a:pPr defTabSz="914400">
              <a:defRPr sz="1200"/>
            </a:pPr>
            <a:r>
              <a:rPr lang="en-US" dirty="0"/>
              <a:t>Worse yet,</a:t>
            </a:r>
            <a:r>
              <a:rPr dirty="0"/>
              <a:t> in the presence of </a:t>
            </a:r>
            <a:r>
              <a:rPr lang="en-US" dirty="0"/>
              <a:t>things like for-</a:t>
            </a:r>
            <a:r>
              <a:rPr dirty="0"/>
              <a:t>loops, the number of paths may be infinite</a:t>
            </a:r>
            <a:r>
              <a:rPr lang="en-US" dirty="0"/>
              <a:t>.</a:t>
            </a:r>
          </a:p>
          <a:p>
            <a:pPr defTabSz="914400">
              <a:defRPr sz="1200"/>
            </a:pPr>
            <a:endParaRPr lang="en-US" dirty="0"/>
          </a:p>
          <a:p>
            <a:pPr defTabSz="914400">
              <a:defRPr sz="1200"/>
            </a:pPr>
            <a:endParaRPr dirty="0"/>
          </a:p>
          <a:p>
            <a:pPr defTabSz="914400">
              <a:defRPr sz="1200"/>
            </a:pPr>
            <a:r>
              <a:rPr dirty="0"/>
              <a:t>Discuss: How would you test the code with loops in it?</a:t>
            </a:r>
          </a:p>
          <a:p>
            <a:pPr defTabSz="914400">
              <a:defRPr sz="1200"/>
            </a:pPr>
            <a:r>
              <a:rPr lang="en-US" dirty="0"/>
              <a:t>Typical workaround:  Modify the code to keep a count of the number of times the loop has been executed, and put a limit on the number of times through the loop.   What happens if we run the loop 0 times, 1 time, 2 times?  Maybe choose a large but realistic value for the bound. </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 name="Shape 811"/>
          <p:cNvSpPr>
            <a:spLocks noGrp="1" noRot="1" noChangeAspect="1"/>
          </p:cNvSpPr>
          <p:nvPr>
            <p:ph type="sldImg"/>
          </p:nvPr>
        </p:nvSpPr>
        <p:spPr>
          <a:xfrm>
            <a:off x="381000" y="685800"/>
            <a:ext cx="6096000" cy="3429000"/>
          </a:xfrm>
          <a:prstGeom prst="rect">
            <a:avLst/>
          </a:prstGeom>
        </p:spPr>
        <p:txBody>
          <a:bodyPr/>
          <a:lstStyle/>
          <a:p>
            <a:endParaRPr/>
          </a:p>
        </p:txBody>
      </p:sp>
      <p:sp>
        <p:nvSpPr>
          <p:cNvPr id="812" name="Shape 812"/>
          <p:cNvSpPr>
            <a:spLocks noGrp="1"/>
          </p:cNvSpPr>
          <p:nvPr>
            <p:ph type="body" sz="quarter" idx="1"/>
          </p:nvPr>
        </p:nvSpPr>
        <p:spPr>
          <a:prstGeom prst="rect">
            <a:avLst/>
          </a:prstGeom>
        </p:spPr>
        <p:txBody>
          <a:bodyPr/>
          <a:lstStyle>
            <a:lvl1pPr defTabSz="914400">
              <a:defRPr sz="1200"/>
            </a:lvl1pPr>
          </a:lstStyle>
          <a:p>
            <a:r>
              <a:t>&lt;read slide&gt;</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Shape 823"/>
          <p:cNvSpPr>
            <a:spLocks noGrp="1" noRot="1" noChangeAspect="1"/>
          </p:cNvSpPr>
          <p:nvPr>
            <p:ph type="sldImg"/>
          </p:nvPr>
        </p:nvSpPr>
        <p:spPr>
          <a:xfrm>
            <a:off x="381000" y="685800"/>
            <a:ext cx="6096000" cy="3429000"/>
          </a:xfrm>
          <a:prstGeom prst="rect">
            <a:avLst/>
          </a:prstGeom>
        </p:spPr>
        <p:txBody>
          <a:bodyPr/>
          <a:lstStyle/>
          <a:p>
            <a:endParaRPr/>
          </a:p>
        </p:txBody>
      </p:sp>
      <p:sp>
        <p:nvSpPr>
          <p:cNvPr id="824" name="Shape 824"/>
          <p:cNvSpPr>
            <a:spLocks noGrp="1"/>
          </p:cNvSpPr>
          <p:nvPr>
            <p:ph type="body" sz="quarter" idx="1"/>
          </p:nvPr>
        </p:nvSpPr>
        <p:spPr>
          <a:prstGeom prst="rect">
            <a:avLst/>
          </a:prstGeom>
        </p:spPr>
        <p:txBody>
          <a:bodyPr/>
          <a:lstStyle/>
          <a:p>
            <a:r>
              <a:rPr dirty="0"/>
              <a:t>(Read slide, then discuss)</a:t>
            </a:r>
          </a:p>
          <a:p>
            <a:endParaRPr dirty="0"/>
          </a:p>
          <a:p>
            <a:r>
              <a:rPr dirty="0"/>
              <a:t>Note that the strawman is probably something that we should do for particular faults that we really want to make sure we are testing for, and it is a good strategy to have in your back pocket. But, there are definitely problems with applying this at scale…</a:t>
            </a: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  *very* time intensive to inject bugs</a:t>
            </a:r>
            <a:endParaRPr dirty="0"/>
          </a:p>
          <a:p>
            <a:pPr marL="240631" indent="-240631">
              <a:buSzPct val="100000"/>
              <a:buChar char="*"/>
            </a:pPr>
            <a:r>
              <a:rPr dirty="0"/>
              <a:t>Do we write realistic bugs?</a:t>
            </a:r>
            <a:r>
              <a:rPr lang="en-US" dirty="0"/>
              <a:t>  (</a:t>
            </a:r>
            <a:r>
              <a:rPr lang="en-US" dirty="0" err="1"/>
              <a:t>eg</a:t>
            </a:r>
            <a:r>
              <a:rPr lang="en-US" dirty="0"/>
              <a:t>, "sort everything except arrays of length 42")</a:t>
            </a:r>
            <a:endParaRPr dirty="0"/>
          </a:p>
          <a:p>
            <a:pPr marL="240631" indent="-240631">
              <a:buSzPct val="100000"/>
              <a:buChar char="*"/>
            </a:pPr>
            <a:r>
              <a:rPr dirty="0"/>
              <a:t>Do we inject all of the possible bugs?</a:t>
            </a:r>
            <a:r>
              <a:rPr lang="en-US" dirty="0"/>
              <a:t>  No idea whether the bugs we inject manually cover the likely bugs.</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 name="Shape 834"/>
          <p:cNvSpPr>
            <a:spLocks noGrp="1" noRot="1" noChangeAspect="1"/>
          </p:cNvSpPr>
          <p:nvPr>
            <p:ph type="sldImg"/>
          </p:nvPr>
        </p:nvSpPr>
        <p:spPr>
          <a:xfrm>
            <a:off x="381000" y="685800"/>
            <a:ext cx="6096000" cy="3429000"/>
          </a:xfrm>
          <a:prstGeom prst="rect">
            <a:avLst/>
          </a:prstGeom>
        </p:spPr>
        <p:txBody>
          <a:bodyPr/>
          <a:lstStyle/>
          <a:p>
            <a:endParaRPr/>
          </a:p>
        </p:txBody>
      </p:sp>
      <p:sp>
        <p:nvSpPr>
          <p:cNvPr id="835" name="Shape 835"/>
          <p:cNvSpPr>
            <a:spLocks noGrp="1"/>
          </p:cNvSpPr>
          <p:nvPr>
            <p:ph type="body" sz="quarter" idx="1"/>
          </p:nvPr>
        </p:nvSpPr>
        <p:spPr>
          <a:prstGeom prst="rect">
            <a:avLst/>
          </a:prstGeom>
        </p:spPr>
        <p:txBody>
          <a:bodyPr/>
          <a:lstStyle/>
          <a:p>
            <a:r>
              <a:rPr dirty="0"/>
              <a:t>Mutation analysis is an automated approach to evaluate how good tests are at detecting bugs.</a:t>
            </a:r>
          </a:p>
          <a:p>
            <a:r>
              <a:rPr dirty="0"/>
              <a:t>The key idea is to create “mutations” - variants of the code that are likely to be buggy. Then, we could determine whether our test suite detects these “mutants” as a proxy for detecting bugs that we might make.</a:t>
            </a:r>
            <a:endParaRPr lang="en-US" dirty="0"/>
          </a:p>
          <a:p>
            <a:endParaRPr lang="en-US" dirty="0"/>
          </a:p>
          <a:p>
            <a:r>
              <a:rPr lang="en-US" dirty="0"/>
              <a:t>Snidely Whiplash (over there on the right) asks "can you tell the difference"?</a:t>
            </a: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At the start of the game, you have some code and some tests.  They also have some code and some tests, which are both hidden from you.</a:t>
            </a:r>
          </a:p>
        </p:txBody>
      </p:sp>
    </p:spTree>
    <p:extLst>
      <p:ext uri="{BB962C8B-B14F-4D97-AF65-F5344CB8AC3E}">
        <p14:creationId xmlns:p14="http://schemas.microsoft.com/office/powerpoint/2010/main" val="8444917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our version of the game, when the opponent generates a variant, they run it against “their tests” to make sure it actually contains a bug that is detectable by their tests.  </a:t>
            </a:r>
          </a:p>
          <a:p>
            <a:endParaRPr lang="en-US" dirty="0"/>
          </a:p>
          <a:p>
            <a:r>
              <a:rPr lang="en-US" dirty="0"/>
              <a:t>Important:  in the IP1 version of the game, everyone was playing against the *same* variants.  In successive moves, you were always be playing against the same variants, and everyone in the class plays against those variants. .  That way the results are completely deterministic.</a:t>
            </a:r>
          </a:p>
        </p:txBody>
      </p:sp>
    </p:spTree>
    <p:extLst>
      <p:ext uri="{BB962C8B-B14F-4D97-AF65-F5344CB8AC3E}">
        <p14:creationId xmlns:p14="http://schemas.microsoft.com/office/powerpoint/2010/main" val="3668165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xfrm>
            <a:off x="381000" y="685800"/>
            <a:ext cx="6096000" cy="3429000"/>
          </a:xfrm>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914400">
              <a:defRPr sz="1200"/>
            </a:pPr>
            <a:r>
              <a:rPr dirty="0"/>
              <a:t>&lt;read slide</a:t>
            </a:r>
            <a:r>
              <a:rPr lang="en-US" dirty="0"/>
              <a:t>&gt;</a:t>
            </a:r>
          </a:p>
          <a:p>
            <a:pPr defTabSz="914400">
              <a:defRPr sz="1200"/>
            </a:pPr>
            <a:r>
              <a:rPr lang="en-US" dirty="0"/>
              <a:t>Discuss: Are there any other qualities for a “good” test?</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each round of the game, your code is run against their tests, and your tests are run against each of their buggy versions.</a:t>
            </a:r>
          </a:p>
        </p:txBody>
      </p:sp>
    </p:spTree>
    <p:extLst>
      <p:ext uri="{BB962C8B-B14F-4D97-AF65-F5344CB8AC3E}">
        <p14:creationId xmlns:p14="http://schemas.microsoft.com/office/powerpoint/2010/main" val="29929703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win the game, your code must pass their tests, and your tests must reject each of their buggy variants.</a:t>
            </a:r>
          </a:p>
        </p:txBody>
      </p:sp>
    </p:spTree>
    <p:extLst>
      <p:ext uri="{BB962C8B-B14F-4D97-AF65-F5344CB8AC3E}">
        <p14:creationId xmlns:p14="http://schemas.microsoft.com/office/powerpoint/2010/main" val="300519020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If your code does not pass their tests, you are in a losing position.  You need to find the bug in your code, fix it, and start again.  You might want to modify your tests so that the bug doesn’t reappear, but that’s not necessary for this version of the game.</a:t>
            </a:r>
          </a:p>
        </p:txBody>
      </p:sp>
    </p:spTree>
    <p:extLst>
      <p:ext uri="{BB962C8B-B14F-4D97-AF65-F5344CB8AC3E}">
        <p14:creationId xmlns:p14="http://schemas.microsoft.com/office/powerpoint/2010/main" val="41196271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other losing position is depicted here.  If your tests fail to reject one of the buggy variants, then you need to strengthen your tests to catch that variant.  </a:t>
            </a:r>
          </a:p>
        </p:txBody>
      </p:sp>
    </p:spTree>
    <p:extLst>
      <p:ext uri="{BB962C8B-B14F-4D97-AF65-F5344CB8AC3E}">
        <p14:creationId xmlns:p14="http://schemas.microsoft.com/office/powerpoint/2010/main" val="41971262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4539917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will use </a:t>
            </a:r>
            <a:r>
              <a:rPr lang="en-US" dirty="0" err="1"/>
              <a:t>stryker</a:t>
            </a:r>
            <a:r>
              <a:rPr lang="en-US" dirty="0"/>
              <a:t> in today’s activity)</a:t>
            </a:r>
          </a:p>
        </p:txBody>
      </p:sp>
    </p:spTree>
    <p:extLst>
      <p:ext uri="{BB962C8B-B14F-4D97-AF65-F5344CB8AC3E}">
        <p14:creationId xmlns:p14="http://schemas.microsoft.com/office/powerpoint/2010/main" val="146907567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the Stryker game, the opponent doesn't have a reference solution or a reference test suite.   In this game, the opponent generates mutants by mutating *your* code.   </a:t>
            </a:r>
          </a:p>
          <a:p>
            <a:endParaRPr lang="en-US" dirty="0"/>
          </a:p>
        </p:txBody>
      </p:sp>
    </p:spTree>
    <p:extLst>
      <p:ext uri="{BB962C8B-B14F-4D97-AF65-F5344CB8AC3E}">
        <p14:creationId xmlns:p14="http://schemas.microsoft.com/office/powerpoint/2010/main" val="1596114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each round of the game, your tests are run against each of the mutants.  Your tests will reject some of the mutants-- they are definitely buggy because they don't pass your tests.   We say those mutants are "dead".</a:t>
            </a:r>
          </a:p>
          <a:p>
            <a:r>
              <a:rPr lang="en-US" dirty="0"/>
              <a:t>&lt;click&gt;</a:t>
            </a:r>
          </a:p>
          <a:p>
            <a:r>
              <a:rPr lang="en-US" dirty="0"/>
              <a:t>But what about mutant #3?  Remember that the opponent doesn't have a reference solution or reference tests, so some of the mutants they generate may be innocuous.   You will have to inspect each surviving mutant by hand  to decide.</a:t>
            </a:r>
          </a:p>
        </p:txBody>
      </p:sp>
    </p:spTree>
    <p:extLst>
      <p:ext uri="{BB962C8B-B14F-4D97-AF65-F5344CB8AC3E}">
        <p14:creationId xmlns:p14="http://schemas.microsoft.com/office/powerpoint/2010/main" val="16028593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each round of the game, your tests are run against each of the mutants.  Your tests will reject some of the mutants-- they are definitely buggy because they don't pass your tests.   We say those mutants are "dead"</a:t>
            </a:r>
          </a:p>
        </p:txBody>
      </p:sp>
    </p:spTree>
    <p:extLst>
      <p:ext uri="{BB962C8B-B14F-4D97-AF65-F5344CB8AC3E}">
        <p14:creationId xmlns:p14="http://schemas.microsoft.com/office/powerpoint/2010/main" val="35118016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Here, we imagine that you've decided that mutant #3 wasn't really bug: it was a change that doesn't affect the successful operation of your program.</a:t>
            </a:r>
          </a:p>
          <a:p>
            <a:endParaRPr lang="en-US" dirty="0"/>
          </a:p>
          <a:p>
            <a:r>
              <a:rPr lang="en-US" dirty="0"/>
              <a:t>You win!</a:t>
            </a:r>
          </a:p>
        </p:txBody>
      </p:sp>
    </p:spTree>
    <p:extLst>
      <p:ext uri="{BB962C8B-B14F-4D97-AF65-F5344CB8AC3E}">
        <p14:creationId xmlns:p14="http://schemas.microsoft.com/office/powerpoint/2010/main" val="30806031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r>
              <a:rPr lang="en-US" dirty="0"/>
              <a:t>W</a:t>
            </a:r>
            <a:r>
              <a:rPr dirty="0"/>
              <a:t>e call the part of the test that checks for the correct behavior the “oracle”. (Read slide)</a:t>
            </a:r>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Alternatively, you could decide that the modification introduced in mutant 3 really was a bug.   So you need to go back and strengthen your tests or write new tests to catch it.</a:t>
            </a:r>
          </a:p>
          <a:p>
            <a:endParaRPr lang="en-US" dirty="0"/>
          </a:p>
          <a:p>
            <a:r>
              <a:rPr lang="en-US" dirty="0"/>
              <a:t>And of course, then you go back to the beginning.</a:t>
            </a:r>
          </a:p>
          <a:p>
            <a:endParaRPr lang="en-US" dirty="0"/>
          </a:p>
          <a:p>
            <a:r>
              <a:rPr lang="en-US" dirty="0"/>
              <a:t>But what information do you get in order to make this decision?  Let's look at an example and find out. &lt;next slide&gt;</a:t>
            </a:r>
          </a:p>
          <a:p>
            <a:endParaRPr lang="en-US" dirty="0"/>
          </a:p>
        </p:txBody>
      </p:sp>
    </p:spTree>
    <p:extLst>
      <p:ext uri="{BB962C8B-B14F-4D97-AF65-F5344CB8AC3E}">
        <p14:creationId xmlns:p14="http://schemas.microsoft.com/office/powerpoint/2010/main" val="57306459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look at the kind of reports you get from </a:t>
            </a:r>
            <a:r>
              <a:rPr lang="en-US" dirty="0" err="1"/>
              <a:t>Strykere</a:t>
            </a:r>
            <a:r>
              <a:rPr lang="en-US" dirty="0"/>
              <a:t>. After the mutants have been generated, your tests are executed against them one by one. If at least one of your tests fail, we say the mutant is </a:t>
            </a:r>
            <a:r>
              <a:rPr lang="en-US" i="1" dirty="0"/>
              <a:t>killed</a:t>
            </a:r>
            <a:r>
              <a:rPr lang="en-US" dirty="0"/>
              <a:t>. That's what we want! If no test fails, it </a:t>
            </a:r>
            <a:r>
              <a:rPr lang="en-US" i="1" dirty="0"/>
              <a:t>survived</a:t>
            </a:r>
            <a:r>
              <a:rPr lang="en-US" dirty="0"/>
              <a:t>. The better your tests, the fewer mutants survive.</a:t>
            </a:r>
          </a:p>
        </p:txBody>
      </p:sp>
    </p:spTree>
    <p:extLst>
      <p:ext uri="{BB962C8B-B14F-4D97-AF65-F5344CB8AC3E}">
        <p14:creationId xmlns:p14="http://schemas.microsoft.com/office/powerpoint/2010/main" val="428889717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Mutation analysis helps us improve our tests as we write them, because it shows us changes to our code (potential bugs!) that our tests do not detect. Remember, that to “detect” a mutant means that at least one test  in your test suite fails when run on the mutated code.</a:t>
            </a:r>
          </a:p>
          <a:p>
            <a:endParaRPr lang="en-US" dirty="0"/>
          </a:p>
          <a:p>
            <a:r>
              <a:rPr lang="en-US" dirty="0"/>
              <a:t>This screenshot shows a mutation report from the tool Stryker, when run on our overlaps method. In this screenshot, we can see an undetected mutant, on line 137. The red highlighting (with the minus sign) shows how the line was before the mutation, and the green highlighting (with the plus sign) shows the line after the mutation. In this case, the mutation was to replace a &gt;= with a &gt; sign. </a:t>
            </a:r>
          </a:p>
          <a:p>
            <a:endParaRPr lang="en-US" dirty="0"/>
          </a:p>
          <a:p>
            <a:r>
              <a:rPr lang="en-US" dirty="0"/>
              <a:t>There is also an undetected mutation on line 138, but it is not expanded (the red dot). When working through the report, you see them a single mutant at a time (because that’s what was run – one mutant at a time).</a:t>
            </a:r>
          </a:p>
          <a:p>
            <a:endParaRPr lang="en-US" dirty="0"/>
          </a:p>
          <a:p>
            <a:r>
              <a:rPr lang="en-US" dirty="0"/>
              <a:t>Was this a bug?  I don't know, because I don't have enough context to decide </a:t>
            </a:r>
            <a:r>
              <a:rPr lang="en-US" dirty="0">
                <a:sym typeface="Wingdings" panose="05000000000000000000" pitchFamily="2" charset="2"/>
              </a:rPr>
              <a:t>.  But when you are running Stryker, you *will* know the context.</a:t>
            </a:r>
            <a:endParaRPr lang="en-US" dirty="0"/>
          </a:p>
        </p:txBody>
      </p:sp>
    </p:spTree>
    <p:extLst>
      <p:ext uri="{BB962C8B-B14F-4D97-AF65-F5344CB8AC3E}">
        <p14:creationId xmlns:p14="http://schemas.microsoft.com/office/powerpoint/2010/main" val="4213120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not ever aim to achieve 100% mutation coverage (detect all of the mutants) because it is likely that not all mutants are bugs. These mutants are called “equivalent mutants”, and there is no automated way to detect them: you have to examine them by hand. The mutant on the left shows that no test detected the removal of the if (!</a:t>
            </a:r>
            <a:r>
              <a:rPr lang="en-US" dirty="0" err="1"/>
              <a:t>objectlayer</a:t>
            </a:r>
            <a:r>
              <a:rPr lang="en-US" dirty="0"/>
              <a:t>) check. Tests that check to see that this method would throw an exception if </a:t>
            </a:r>
            <a:r>
              <a:rPr lang="en-US" dirty="0" err="1"/>
              <a:t>objectLayer</a:t>
            </a:r>
            <a:r>
              <a:rPr lang="en-US" dirty="0"/>
              <a:t> were undefined will still pass, because the method will still throw an error when referencing the property “objects” on that property.</a:t>
            </a:r>
          </a:p>
          <a:p>
            <a:endParaRPr lang="en-US" dirty="0"/>
          </a:p>
          <a:p>
            <a:r>
              <a:rPr lang="en-US" dirty="0"/>
              <a:t>The one on the right is also equivalent to the original program under the specified semantics, because the specification does not indicate the error message that should be thrown.</a:t>
            </a:r>
          </a:p>
          <a:p>
            <a:endParaRPr lang="en-US" dirty="0"/>
          </a:p>
          <a:p>
            <a:r>
              <a:rPr lang="en-US" dirty="0"/>
              <a:t>(There should probably be better examples here that truly don’t matter since the one on the left would be detectable if there were allowed to be a test on the exception description, but that’s for next time…)</a:t>
            </a:r>
          </a:p>
        </p:txBody>
      </p:sp>
    </p:spTree>
    <p:extLst>
      <p:ext uri="{BB962C8B-B14F-4D97-AF65-F5344CB8AC3E}">
        <p14:creationId xmlns:p14="http://schemas.microsoft.com/office/powerpoint/2010/main" val="105541774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not ever aim to achieve 100% mutation coverage (detect all of the mutants) because it is likely that not all mutants are bugs. These mutants are called “equivalent mutants”, and there is no automated way to detect them: you have to examine them by hand. The mutant on the left shows that no test detected the removal of the if (!</a:t>
            </a:r>
            <a:r>
              <a:rPr lang="en-US" dirty="0" err="1"/>
              <a:t>objectlayer</a:t>
            </a:r>
            <a:r>
              <a:rPr lang="en-US" dirty="0"/>
              <a:t>) check. Tests that check to see that this method would throw an exception if </a:t>
            </a:r>
            <a:r>
              <a:rPr lang="en-US" dirty="0" err="1"/>
              <a:t>objectLayer</a:t>
            </a:r>
            <a:r>
              <a:rPr lang="en-US" dirty="0"/>
              <a:t> were undefined will still pass, because the method will still throw an error when referencing the property “objects” on that property.</a:t>
            </a:r>
          </a:p>
          <a:p>
            <a:endParaRPr lang="en-US" dirty="0"/>
          </a:p>
          <a:p>
            <a:r>
              <a:rPr lang="en-US" dirty="0"/>
              <a:t>The one on the right is also equivalent to the original program under the specified semantics, because the specification does not indicate the error message that should be thrown.</a:t>
            </a:r>
          </a:p>
          <a:p>
            <a:endParaRPr lang="en-US" dirty="0"/>
          </a:p>
          <a:p>
            <a:r>
              <a:rPr lang="en-US" dirty="0"/>
              <a:t>(There should probably be better examples here that truly don’t matter since the one on the left would be detectable if there were allowed to be a test on the exception description, but that’s for next time…)</a:t>
            </a:r>
          </a:p>
        </p:txBody>
      </p:sp>
    </p:spTree>
    <p:extLst>
      <p:ext uri="{BB962C8B-B14F-4D97-AF65-F5344CB8AC3E}">
        <p14:creationId xmlns:p14="http://schemas.microsoft.com/office/powerpoint/2010/main" val="248252382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look at these mutants, which are caused by such simple operations, and wonder: but do these one-line mutations really represent the kinds of bugs that occur in real software? Because ultimately, that is what we are looking to evaluate, right? Do our tests find real bugs.</a:t>
            </a:r>
          </a:p>
          <a:p>
            <a:endParaRPr lang="en-US" dirty="0"/>
          </a:p>
          <a:p>
            <a:r>
              <a:rPr lang="en-US" dirty="0"/>
              <a:t>This study (and others that have replicated it) is important because it shows that this process of enhancing a test suite to detect more mutants might be worth the effort, because there is empirical evidence that: given two test suites, where one detects more mutants than the other (on the same SUT), the one that detects more mutants also finds more real bugs.</a:t>
            </a:r>
          </a:p>
        </p:txBody>
      </p:sp>
    </p:spTree>
    <p:extLst>
      <p:ext uri="{BB962C8B-B14F-4D97-AF65-F5344CB8AC3E}">
        <p14:creationId xmlns:p14="http://schemas.microsoft.com/office/powerpoint/2010/main" val="36169248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endParaRPr dirty="0"/>
          </a:p>
        </p:txBody>
      </p:sp>
    </p:spTree>
    <p:extLst>
      <p:ext uri="{BB962C8B-B14F-4D97-AF65-F5344CB8AC3E}">
        <p14:creationId xmlns:p14="http://schemas.microsoft.com/office/powerpoint/2010/main" val="1930931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pPr defTabSz="914400">
              <a:defRPr sz="1200"/>
            </a:pPr>
            <a:r>
              <a:rPr dirty="0"/>
              <a:t>&lt;read slide&gt;</a:t>
            </a:r>
            <a:endParaRPr lang="en-US" dirty="0"/>
          </a:p>
          <a:p>
            <a:pPr defTabSz="914400">
              <a:defRPr sz="1200"/>
            </a:pPr>
            <a:endParaRPr lang="en-US" dirty="0"/>
          </a:p>
          <a:p>
            <a:pPr defTabSz="914400">
              <a:defRPr sz="1200"/>
            </a:pPr>
            <a:r>
              <a:rPr lang="en-US" dirty="0"/>
              <a:t>Prof. Wand says:  I recently had a test suite that kept reporting *different* results when I ran the tests in different orders.  I eventually discovered that I was calling the wrong method for resetting one of my mocks  (you ran into these in the tests for IP1).</a:t>
            </a:r>
          </a:p>
          <a:p>
            <a:pPr defTabSz="914400">
              <a:defRPr sz="1200"/>
            </a:pPr>
            <a:endParaRPr lang="en-US" dirty="0"/>
          </a:p>
          <a:p>
            <a:pPr defTabSz="914400">
              <a:defRPr sz="1200"/>
            </a:pPr>
            <a:endParaRPr dirty="0"/>
          </a:p>
        </p:txBody>
      </p:sp>
    </p:spTree>
    <p:extLst>
      <p:ext uri="{BB962C8B-B14F-4D97-AF65-F5344CB8AC3E}">
        <p14:creationId xmlns:p14="http://schemas.microsoft.com/office/powerpoint/2010/main" val="1007917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xfrm>
            <a:off x="381000" y="685800"/>
            <a:ext cx="6096000" cy="3429000"/>
          </a:xfrm>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pPr defTabSz="914400">
              <a:defRPr sz="1200"/>
            </a:pPr>
            <a:r>
              <a:rPr dirty="0"/>
              <a:t>&lt;read slide&gt;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hape 309"/>
          <p:cNvSpPr>
            <a:spLocks noGrp="1" noRot="1" noChangeAspect="1"/>
          </p:cNvSpPr>
          <p:nvPr>
            <p:ph type="sldImg"/>
          </p:nvPr>
        </p:nvSpPr>
        <p:spPr>
          <a:xfrm>
            <a:off x="381000" y="685800"/>
            <a:ext cx="6096000" cy="3429000"/>
          </a:xfrm>
          <a:prstGeom prst="rect">
            <a:avLst/>
          </a:prstGeom>
        </p:spPr>
        <p:txBody>
          <a:bodyPr/>
          <a:lstStyle/>
          <a:p>
            <a:endParaRPr/>
          </a:p>
        </p:txBody>
      </p:sp>
      <p:sp>
        <p:nvSpPr>
          <p:cNvPr id="310" name="Shape 310"/>
          <p:cNvSpPr>
            <a:spLocks noGrp="1"/>
          </p:cNvSpPr>
          <p:nvPr>
            <p:ph type="body" sz="quarter" idx="1"/>
          </p:nvPr>
        </p:nvSpPr>
        <p:spPr>
          <a:prstGeom prst="rect">
            <a:avLst/>
          </a:prstGeom>
        </p:spPr>
        <p:txBody>
          <a:bodyPr/>
          <a:lstStyle/>
          <a:p>
            <a:pPr lvl="1"/>
            <a:br>
              <a:rPr lang="en-US" sz="3400" dirty="0"/>
            </a:br>
            <a:r>
              <a:rPr lang="en-US" sz="3400" dirty="0"/>
              <a:t>Here's a test that fails to be clear in many ways.  </a:t>
            </a:r>
          </a:p>
          <a:p>
            <a:pPr lvl="1"/>
            <a:endParaRPr lang="en-US" sz="3400" dirty="0"/>
          </a:p>
          <a:p>
            <a:pPr lvl="0"/>
            <a:r>
              <a:rPr lang="en-US" sz="3400" dirty="0"/>
              <a:t>Testing too much code in one test; </a:t>
            </a:r>
          </a:p>
          <a:p>
            <a:pPr lvl="0"/>
            <a:endParaRPr lang="en-US" sz="3400" dirty="0"/>
          </a:p>
          <a:p>
            <a:pPr lvl="0"/>
            <a:r>
              <a:rPr lang="en-US" sz="3800" dirty="0"/>
              <a:t>(Incidentally, also suffers from hard-coding 1000 in the test.)</a:t>
            </a:r>
          </a:p>
          <a:p>
            <a:pPr marL="0" indent="0">
              <a:buNone/>
            </a:pPr>
            <a:endParaRPr lang="en-US" sz="3800" dirty="0"/>
          </a:p>
          <a:p>
            <a:pPr marL="0" indent="0">
              <a:buNone/>
            </a:pPr>
            <a:r>
              <a:rPr lang="en-US" sz="3800" dirty="0"/>
              <a:t>DISCUSSION: how could this test be restructured so that it more effectively tests the property suggested by its title?</a:t>
            </a:r>
          </a:p>
          <a:p>
            <a:pPr defTabSz="914400">
              <a:defRPr sz="1200"/>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hape 309"/>
          <p:cNvSpPr>
            <a:spLocks noGrp="1" noRot="1" noChangeAspect="1"/>
          </p:cNvSpPr>
          <p:nvPr>
            <p:ph type="sldImg"/>
          </p:nvPr>
        </p:nvSpPr>
        <p:spPr>
          <a:xfrm>
            <a:off x="381000" y="685800"/>
            <a:ext cx="6096000" cy="3429000"/>
          </a:xfrm>
          <a:prstGeom prst="rect">
            <a:avLst/>
          </a:prstGeom>
        </p:spPr>
        <p:txBody>
          <a:bodyPr/>
          <a:lstStyle/>
          <a:p>
            <a:endParaRPr/>
          </a:p>
        </p:txBody>
      </p:sp>
      <p:sp>
        <p:nvSpPr>
          <p:cNvPr id="310" name="Shape 310"/>
          <p:cNvSpPr>
            <a:spLocks noGrp="1"/>
          </p:cNvSpPr>
          <p:nvPr>
            <p:ph type="body" sz="quarter" idx="1"/>
          </p:nvPr>
        </p:nvSpPr>
        <p:spPr>
          <a:prstGeom prst="rect">
            <a:avLst/>
          </a:prstGeom>
        </p:spPr>
        <p:txBody>
          <a:bodyPr/>
          <a:lstStyle/>
          <a:p>
            <a:pPr lvl="1"/>
            <a:br>
              <a:rPr lang="en-US" sz="3400" dirty="0"/>
            </a:br>
            <a:r>
              <a:rPr lang="en-US" sz="3400" dirty="0"/>
              <a:t>Here's a test that fails to be clear in many ways.  </a:t>
            </a:r>
          </a:p>
          <a:p>
            <a:pPr lvl="1"/>
            <a:endParaRPr lang="en-US" sz="3400" dirty="0"/>
          </a:p>
          <a:p>
            <a:pPr lvl="0"/>
            <a:r>
              <a:rPr lang="en-US" sz="3400" dirty="0"/>
              <a:t>Testing too much code in one test; </a:t>
            </a:r>
          </a:p>
          <a:p>
            <a:pPr lvl="0"/>
            <a:endParaRPr lang="en-US" sz="3400" dirty="0"/>
          </a:p>
          <a:p>
            <a:pPr lvl="0"/>
            <a:r>
              <a:rPr lang="en-US" sz="3800" dirty="0"/>
              <a:t>(Incidentally, also suffers from hard-coding 1000 in the test.)</a:t>
            </a:r>
          </a:p>
          <a:p>
            <a:pPr marL="0" indent="0">
              <a:buNone/>
            </a:pPr>
            <a:endParaRPr lang="en-US" sz="3800" dirty="0"/>
          </a:p>
          <a:p>
            <a:pPr marL="0" indent="0">
              <a:buNone/>
            </a:pPr>
            <a:r>
              <a:rPr lang="en-US" sz="3800" dirty="0"/>
              <a:t>DISCUSSION: how could this test be restructured so that it more effectively tests the property suggested by its title?</a:t>
            </a:r>
          </a:p>
          <a:p>
            <a:pPr defTabSz="914400">
              <a:defRPr sz="1200"/>
            </a:pPr>
            <a:endParaRPr dirty="0"/>
          </a:p>
        </p:txBody>
      </p:sp>
    </p:spTree>
    <p:extLst>
      <p:ext uri="{BB962C8B-B14F-4D97-AF65-F5344CB8AC3E}">
        <p14:creationId xmlns:p14="http://schemas.microsoft.com/office/powerpoint/2010/main" val="17046397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a:spLocks noGrp="1" noRot="1" noChangeAspect="1"/>
          </p:cNvSpPr>
          <p:nvPr>
            <p:ph type="sldImg"/>
          </p:nvPr>
        </p:nvSpPr>
        <p:spPr>
          <a:xfrm>
            <a:off x="381000" y="685800"/>
            <a:ext cx="6096000" cy="3429000"/>
          </a:xfrm>
          <a:prstGeom prst="rect">
            <a:avLst/>
          </a:prstGeom>
        </p:spPr>
        <p:txBody>
          <a:bodyPr/>
          <a:lstStyle/>
          <a:p>
            <a:endParaRPr/>
          </a:p>
        </p:txBody>
      </p:sp>
      <p:sp>
        <p:nvSpPr>
          <p:cNvPr id="319" name="Shape 319"/>
          <p:cNvSpPr>
            <a:spLocks noGrp="1"/>
          </p:cNvSpPr>
          <p:nvPr>
            <p:ph type="body" sz="quarter" idx="1"/>
          </p:nvPr>
        </p:nvSpPr>
        <p:spPr>
          <a:prstGeom prst="rect">
            <a:avLst/>
          </a:prstGeom>
        </p:spPr>
        <p:txBody>
          <a:bodyPr/>
          <a:lstStyle/>
          <a:p>
            <a:pPr defTabSz="914400">
              <a:defRPr sz="1200"/>
            </a:pPr>
            <a:r>
              <a:rPr dirty="0"/>
              <a:t>&lt;read slide</a:t>
            </a:r>
            <a:r>
              <a:rPr lang="en-US" dirty="0"/>
              <a:t>&gt;</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Subtitle">
    <p:spTree>
      <p:nvGrpSpPr>
        <p:cNvPr id="1" name=""/>
        <p:cNvGrpSpPr/>
        <p:nvPr/>
      </p:nvGrpSpPr>
      <p:grpSpPr>
        <a:xfrm>
          <a:off x="0" y="0"/>
          <a:ext cx="0" cy="0"/>
          <a:chOff x="0" y="0"/>
          <a:chExt cx="0" cy="0"/>
        </a:xfrm>
      </p:grpSpPr>
      <p:sp>
        <p:nvSpPr>
          <p:cNvPr id="105" name="Line"/>
          <p:cNvSpPr/>
          <p:nvPr/>
        </p:nvSpPr>
        <p:spPr>
          <a:xfrm>
            <a:off x="1071562" y="6679408"/>
            <a:ext cx="22252676" cy="178"/>
          </a:xfrm>
          <a:prstGeom prst="line">
            <a:avLst/>
          </a:prstGeom>
          <a:ln w="25400">
            <a:solidFill>
              <a:srgbClr val="9A9A9A"/>
            </a:solidFill>
            <a:miter lim="400000"/>
          </a:ln>
        </p:spPr>
        <p:txBody>
          <a:bodyPr tIns="91439" bIns="91439"/>
          <a:lstStyle/>
          <a:p>
            <a:endParaRPr/>
          </a:p>
        </p:txBody>
      </p:sp>
      <p:sp>
        <p:nvSpPr>
          <p:cNvPr id="106" name="Title Text"/>
          <p:cNvSpPr txBox="1">
            <a:spLocks noGrp="1"/>
          </p:cNvSpPr>
          <p:nvPr>
            <p:ph type="title"/>
          </p:nvPr>
        </p:nvSpPr>
        <p:spPr>
          <a:xfrm>
            <a:off x="1071562" y="1857374"/>
            <a:ext cx="22240877" cy="4464845"/>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07" name="Body Level One…"/>
          <p:cNvSpPr txBox="1">
            <a:spLocks noGrp="1"/>
          </p:cNvSpPr>
          <p:nvPr>
            <p:ph type="body" sz="quarter" idx="1"/>
          </p:nvPr>
        </p:nvSpPr>
        <p:spPr>
          <a:xfrm>
            <a:off x="1071562" y="7054453"/>
            <a:ext cx="22240877" cy="1428751"/>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0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115" name="Line"/>
          <p:cNvSpPr/>
          <p:nvPr/>
        </p:nvSpPr>
        <p:spPr>
          <a:xfrm>
            <a:off x="14144626" y="11215685"/>
            <a:ext cx="3" cy="2000433"/>
          </a:xfrm>
          <a:prstGeom prst="line">
            <a:avLst/>
          </a:prstGeom>
          <a:ln w="25400">
            <a:solidFill>
              <a:srgbClr val="9A9A9A"/>
            </a:solidFill>
            <a:miter lim="400000"/>
          </a:ln>
        </p:spPr>
        <p:txBody>
          <a:bodyPr tIns="91439" bIns="91439"/>
          <a:lstStyle/>
          <a:p>
            <a:endParaRPr/>
          </a:p>
        </p:txBody>
      </p:sp>
      <p:sp>
        <p:nvSpPr>
          <p:cNvPr id="116" name="Image"/>
          <p:cNvSpPr>
            <a:spLocks noGrp="1"/>
          </p:cNvSpPr>
          <p:nvPr>
            <p:ph type="pic" idx="21"/>
          </p:nvPr>
        </p:nvSpPr>
        <p:spPr>
          <a:xfrm>
            <a:off x="0" y="-35721"/>
            <a:ext cx="24384000" cy="10863790"/>
          </a:xfrm>
          <a:prstGeom prst="rect">
            <a:avLst/>
          </a:prstGeom>
          <a:ln w="12700"/>
        </p:spPr>
        <p:txBody>
          <a:bodyPr tIns="45719" bIns="45719">
            <a:noAutofit/>
          </a:bodyPr>
          <a:lstStyle/>
          <a:p>
            <a:endParaRPr/>
          </a:p>
        </p:txBody>
      </p:sp>
      <p:sp>
        <p:nvSpPr>
          <p:cNvPr id="117" name="Title Text"/>
          <p:cNvSpPr txBox="1">
            <a:spLocks noGrp="1"/>
          </p:cNvSpPr>
          <p:nvPr>
            <p:ph type="title"/>
          </p:nvPr>
        </p:nvSpPr>
        <p:spPr>
          <a:xfrm>
            <a:off x="2643188" y="10947797"/>
            <a:ext cx="10858501" cy="2393157"/>
          </a:xfrm>
          <a:prstGeom prst="rect">
            <a:avLst/>
          </a:prstGeom>
        </p:spPr>
        <p:txBody>
          <a:bodyPr lIns="101600" tIns="101600" rIns="101600" bIns="101600" anchor="ctr"/>
          <a:lstStyle>
            <a:lvl1pPr algn="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18" name="Body Level One…"/>
          <p:cNvSpPr txBox="1">
            <a:spLocks noGrp="1"/>
          </p:cNvSpPr>
          <p:nvPr>
            <p:ph type="body" sz="quarter" idx="1"/>
          </p:nvPr>
        </p:nvSpPr>
        <p:spPr>
          <a:xfrm>
            <a:off x="14716123" y="11912202"/>
            <a:ext cx="9286877" cy="714377"/>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1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126" name="Title Text"/>
          <p:cNvSpPr txBox="1">
            <a:spLocks noGrp="1"/>
          </p:cNvSpPr>
          <p:nvPr>
            <p:ph type="title"/>
          </p:nvPr>
        </p:nvSpPr>
        <p:spPr>
          <a:xfrm>
            <a:off x="1071562" y="4625578"/>
            <a:ext cx="22240877" cy="4464845"/>
          </a:xfrm>
          <a:prstGeom prst="rect">
            <a:avLst/>
          </a:prstGeom>
        </p:spPr>
        <p:txBody>
          <a:bodyPr lIns="101600" tIns="101600" rIns="101600" bIns="101600" anchor="ctr"/>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2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134" name="Line"/>
          <p:cNvSpPr/>
          <p:nvPr/>
        </p:nvSpPr>
        <p:spPr>
          <a:xfrm>
            <a:off x="1071561" y="6840140"/>
            <a:ext cx="10002144" cy="81"/>
          </a:xfrm>
          <a:prstGeom prst="line">
            <a:avLst/>
          </a:prstGeom>
          <a:ln w="25400">
            <a:solidFill>
              <a:srgbClr val="9A9A9A"/>
            </a:solidFill>
            <a:miter lim="400000"/>
          </a:ln>
        </p:spPr>
        <p:txBody>
          <a:bodyPr tIns="91439" bIns="91439"/>
          <a:lstStyle/>
          <a:p>
            <a:endParaRPr/>
          </a:p>
        </p:txBody>
      </p:sp>
      <p:sp>
        <p:nvSpPr>
          <p:cNvPr id="135" name="Image"/>
          <p:cNvSpPr>
            <a:spLocks noGrp="1"/>
          </p:cNvSpPr>
          <p:nvPr>
            <p:ph type="pic" idx="21"/>
          </p:nvPr>
        </p:nvSpPr>
        <p:spPr>
          <a:xfrm>
            <a:off x="8953500" y="0"/>
            <a:ext cx="28860750" cy="13733860"/>
          </a:xfrm>
          <a:prstGeom prst="rect">
            <a:avLst/>
          </a:prstGeom>
          <a:ln w="12700"/>
        </p:spPr>
        <p:txBody>
          <a:bodyPr tIns="45719" bIns="45719">
            <a:noAutofit/>
          </a:bodyPr>
          <a:lstStyle/>
          <a:p>
            <a:endParaRPr/>
          </a:p>
        </p:txBody>
      </p:sp>
      <p:sp>
        <p:nvSpPr>
          <p:cNvPr id="136" name="Title Text"/>
          <p:cNvSpPr txBox="1">
            <a:spLocks noGrp="1"/>
          </p:cNvSpPr>
          <p:nvPr>
            <p:ph type="title"/>
          </p:nvPr>
        </p:nvSpPr>
        <p:spPr>
          <a:xfrm>
            <a:off x="1071562" y="2018109"/>
            <a:ext cx="10001251" cy="4464846"/>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37" name="Body Level One…"/>
          <p:cNvSpPr txBox="1">
            <a:spLocks noGrp="1"/>
          </p:cNvSpPr>
          <p:nvPr>
            <p:ph type="body" sz="quarter" idx="1"/>
          </p:nvPr>
        </p:nvSpPr>
        <p:spPr>
          <a:xfrm>
            <a:off x="1071562" y="7215188"/>
            <a:ext cx="10001251" cy="446484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3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54" name="Line"/>
          <p:cNvSpPr/>
          <p:nvPr/>
        </p:nvSpPr>
        <p:spPr>
          <a:xfrm>
            <a:off x="1071561" y="2768206"/>
            <a:ext cx="22252700" cy="179"/>
          </a:xfrm>
          <a:prstGeom prst="line">
            <a:avLst/>
          </a:prstGeom>
          <a:ln w="25400">
            <a:solidFill>
              <a:srgbClr val="9A9A9A"/>
            </a:solidFill>
            <a:miter lim="400000"/>
          </a:ln>
        </p:spPr>
        <p:txBody>
          <a:bodyPr tIns="91439" bIns="91439"/>
          <a:lstStyle/>
          <a:p>
            <a:endParaRPr/>
          </a:p>
        </p:txBody>
      </p:sp>
      <p:sp>
        <p:nvSpPr>
          <p:cNvPr id="155" name="Title Text"/>
          <p:cNvSpPr txBox="1">
            <a:spLocks noGrp="1"/>
          </p:cNvSpPr>
          <p:nvPr>
            <p:ph type="title"/>
          </p:nvPr>
        </p:nvSpPr>
        <p:spPr>
          <a:xfrm>
            <a:off x="1071562" y="464343"/>
            <a:ext cx="22240877"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56" name="Body Level One…"/>
          <p:cNvSpPr txBox="1">
            <a:spLocks noGrp="1"/>
          </p:cNvSpPr>
          <p:nvPr>
            <p:ph type="body" idx="1"/>
          </p:nvPr>
        </p:nvSpPr>
        <p:spPr>
          <a:xfrm>
            <a:off x="1071562" y="3125390"/>
            <a:ext cx="22240877" cy="9376172"/>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5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164" name="Line"/>
          <p:cNvSpPr/>
          <p:nvPr/>
        </p:nvSpPr>
        <p:spPr>
          <a:xfrm>
            <a:off x="1071562" y="2768204"/>
            <a:ext cx="9512614" cy="188"/>
          </a:xfrm>
          <a:prstGeom prst="line">
            <a:avLst/>
          </a:prstGeom>
          <a:ln w="25400">
            <a:solidFill>
              <a:srgbClr val="9A9A9A"/>
            </a:solidFill>
            <a:miter lim="400000"/>
          </a:ln>
        </p:spPr>
        <p:txBody>
          <a:bodyPr tIns="91439" bIns="91439"/>
          <a:lstStyle/>
          <a:p>
            <a:endParaRPr/>
          </a:p>
        </p:txBody>
      </p:sp>
      <p:sp>
        <p:nvSpPr>
          <p:cNvPr id="165" name="Image"/>
          <p:cNvSpPr>
            <a:spLocks noGrp="1"/>
          </p:cNvSpPr>
          <p:nvPr>
            <p:ph type="pic" idx="21"/>
          </p:nvPr>
        </p:nvSpPr>
        <p:spPr>
          <a:xfrm>
            <a:off x="12144375" y="-214312"/>
            <a:ext cx="12477751" cy="13930313"/>
          </a:xfrm>
          <a:prstGeom prst="rect">
            <a:avLst/>
          </a:prstGeom>
          <a:ln w="12700"/>
        </p:spPr>
        <p:txBody>
          <a:bodyPr tIns="45719" bIns="45719">
            <a:noAutofit/>
          </a:bodyPr>
          <a:lstStyle/>
          <a:p>
            <a:endParaRPr/>
          </a:p>
        </p:txBody>
      </p:sp>
      <p:sp>
        <p:nvSpPr>
          <p:cNvPr id="166" name="Title Text"/>
          <p:cNvSpPr txBox="1">
            <a:spLocks noGrp="1"/>
          </p:cNvSpPr>
          <p:nvPr>
            <p:ph type="title"/>
          </p:nvPr>
        </p:nvSpPr>
        <p:spPr>
          <a:xfrm>
            <a:off x="1071562" y="464343"/>
            <a:ext cx="9525001"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67" name="Body Level One…"/>
          <p:cNvSpPr txBox="1">
            <a:spLocks noGrp="1"/>
          </p:cNvSpPr>
          <p:nvPr>
            <p:ph type="body" sz="half" idx="1"/>
          </p:nvPr>
        </p:nvSpPr>
        <p:spPr>
          <a:xfrm>
            <a:off x="1071562" y="3125390"/>
            <a:ext cx="9525001" cy="9376172"/>
          </a:xfrm>
          <a:prstGeom prst="rect">
            <a:avLst/>
          </a:prstGeom>
        </p:spPr>
        <p:txBody>
          <a:bodyPr lIns="101600" tIns="101600" rIns="101600" bIns="101600"/>
          <a:lstStyle>
            <a:lvl1pPr marL="46432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1pPr>
            <a:lvl2pPr marL="696491"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2pPr>
            <a:lvl3pPr marL="928655"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3pPr>
            <a:lvl4pPr marL="116081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4pPr>
            <a:lvl5pPr marL="1392982"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68" name="Slide Number"/>
          <p:cNvSpPr txBox="1">
            <a:spLocks noGrp="1"/>
          </p:cNvSpPr>
          <p:nvPr>
            <p:ph type="sldNum" sz="quarter" idx="2"/>
          </p:nvPr>
        </p:nvSpPr>
        <p:spPr>
          <a:xfrm>
            <a:off x="957643" y="12882613"/>
            <a:ext cx="470105" cy="476200"/>
          </a:xfrm>
          <a:prstGeom prst="rect">
            <a:avLst/>
          </a:prstGeom>
        </p:spPr>
        <p:txBody>
          <a:bodyPr lIns="101600" tIns="101600" rIns="101600" bIns="101600" anchor="b"/>
          <a:lstStyle>
            <a:lvl1pPr algn="l">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175" name="Body Level One…"/>
          <p:cNvSpPr txBox="1">
            <a:spLocks noGrp="1"/>
          </p:cNvSpPr>
          <p:nvPr>
            <p:ph type="body" idx="1"/>
          </p:nvPr>
        </p:nvSpPr>
        <p:spPr>
          <a:xfrm>
            <a:off x="1666874" y="1250155"/>
            <a:ext cx="21026438" cy="11197830"/>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7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183" name="Line"/>
          <p:cNvSpPr/>
          <p:nvPr/>
        </p:nvSpPr>
        <p:spPr>
          <a:xfrm flipH="1">
            <a:off x="16978308" y="714375"/>
            <a:ext cx="240" cy="11215734"/>
          </a:xfrm>
          <a:prstGeom prst="line">
            <a:avLst/>
          </a:prstGeom>
          <a:ln w="25400">
            <a:solidFill>
              <a:srgbClr val="9A9A9A"/>
            </a:solidFill>
            <a:miter lim="400000"/>
          </a:ln>
        </p:spPr>
        <p:txBody>
          <a:bodyPr tIns="91439" bIns="91439"/>
          <a:lstStyle/>
          <a:p>
            <a:endParaRPr/>
          </a:p>
        </p:txBody>
      </p:sp>
      <p:sp>
        <p:nvSpPr>
          <p:cNvPr id="184" name="Line"/>
          <p:cNvSpPr/>
          <p:nvPr/>
        </p:nvSpPr>
        <p:spPr>
          <a:xfrm>
            <a:off x="16978306" y="6277571"/>
            <a:ext cx="6465945" cy="84"/>
          </a:xfrm>
          <a:prstGeom prst="line">
            <a:avLst/>
          </a:prstGeom>
          <a:ln w="25400">
            <a:solidFill>
              <a:srgbClr val="9A9A9A"/>
            </a:solidFill>
            <a:miter lim="400000"/>
          </a:ln>
        </p:spPr>
        <p:txBody>
          <a:bodyPr tIns="91439" bIns="91439"/>
          <a:lstStyle/>
          <a:p>
            <a:endParaRPr/>
          </a:p>
        </p:txBody>
      </p:sp>
      <p:sp>
        <p:nvSpPr>
          <p:cNvPr id="185" name="Image"/>
          <p:cNvSpPr>
            <a:spLocks noGrp="1"/>
          </p:cNvSpPr>
          <p:nvPr>
            <p:ph type="pic" sz="half" idx="21"/>
          </p:nvPr>
        </p:nvSpPr>
        <p:spPr>
          <a:xfrm>
            <a:off x="17190022" y="6447358"/>
            <a:ext cx="12199996" cy="6107909"/>
          </a:xfrm>
          <a:prstGeom prst="rect">
            <a:avLst/>
          </a:prstGeom>
          <a:ln w="12700"/>
        </p:spPr>
        <p:txBody>
          <a:bodyPr tIns="45719" bIns="45719">
            <a:noAutofit/>
          </a:bodyPr>
          <a:lstStyle/>
          <a:p>
            <a:endParaRPr/>
          </a:p>
        </p:txBody>
      </p:sp>
      <p:sp>
        <p:nvSpPr>
          <p:cNvPr id="186" name="Image"/>
          <p:cNvSpPr>
            <a:spLocks noGrp="1"/>
          </p:cNvSpPr>
          <p:nvPr>
            <p:ph type="pic" sz="quarter" idx="22"/>
          </p:nvPr>
        </p:nvSpPr>
        <p:spPr>
          <a:xfrm>
            <a:off x="17216437" y="-142877"/>
            <a:ext cx="6310313" cy="7036595"/>
          </a:xfrm>
          <a:prstGeom prst="rect">
            <a:avLst/>
          </a:prstGeom>
          <a:ln w="12700"/>
        </p:spPr>
        <p:txBody>
          <a:bodyPr tIns="45719" bIns="45719">
            <a:noAutofit/>
          </a:bodyPr>
          <a:lstStyle/>
          <a:p>
            <a:endParaRPr/>
          </a:p>
        </p:txBody>
      </p:sp>
      <p:sp>
        <p:nvSpPr>
          <p:cNvPr id="187" name="Image"/>
          <p:cNvSpPr>
            <a:spLocks noGrp="1"/>
          </p:cNvSpPr>
          <p:nvPr>
            <p:ph type="pic" idx="23"/>
          </p:nvPr>
        </p:nvSpPr>
        <p:spPr>
          <a:xfrm>
            <a:off x="-1500188" y="660797"/>
            <a:ext cx="20716877" cy="11325930"/>
          </a:xfrm>
          <a:prstGeom prst="rect">
            <a:avLst/>
          </a:prstGeom>
          <a:ln w="12700"/>
        </p:spPr>
        <p:txBody>
          <a:bodyPr tIns="45719" bIns="45719">
            <a:noAutofit/>
          </a:bodyPr>
          <a:lstStyle/>
          <a:p>
            <a:endParaRPr/>
          </a:p>
        </p:txBody>
      </p:sp>
      <p:sp>
        <p:nvSpPr>
          <p:cNvPr id="188" name="Body Level One…"/>
          <p:cNvSpPr txBox="1">
            <a:spLocks noGrp="1"/>
          </p:cNvSpPr>
          <p:nvPr>
            <p:ph type="body" sz="quarter" idx="1"/>
          </p:nvPr>
        </p:nvSpPr>
        <p:spPr>
          <a:xfrm>
            <a:off x="976312" y="12180093"/>
            <a:ext cx="15692438" cy="132159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8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96" name="Body Level One…"/>
          <p:cNvSpPr txBox="1">
            <a:spLocks noGrp="1"/>
          </p:cNvSpPr>
          <p:nvPr>
            <p:ph type="body" sz="quarter" idx="1"/>
          </p:nvPr>
        </p:nvSpPr>
        <p:spPr>
          <a:xfrm>
            <a:off x="2381250" y="8947546"/>
            <a:ext cx="19621500" cy="767777"/>
          </a:xfrm>
          <a:prstGeom prst="rect">
            <a:avLst/>
          </a:prstGeom>
        </p:spPr>
        <p:txBody>
          <a:bodyPr lIns="101600" tIns="101600" rIns="101600" bIns="101600"/>
          <a:lstStyle>
            <a:lvl1pPr marL="0" indent="0" algn="ctr" defTabSz="642914">
              <a:lnSpc>
                <a:spcPct val="100000"/>
              </a:lnSpc>
              <a:spcBef>
                <a:spcPts val="0"/>
              </a:spcBef>
              <a:buSzTx/>
              <a:buFontTx/>
              <a:buNone/>
              <a:defRPr sz="3600">
                <a:latin typeface="Helvetica Neue Medium"/>
                <a:ea typeface="Helvetica Neue Medium"/>
                <a:cs typeface="Helvetica Neue Medium"/>
                <a:sym typeface="Helvetica Neue Medium"/>
              </a:defRPr>
            </a:lvl1pPr>
            <a:lvl2pPr marL="784356"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2pPr>
            <a:lvl3pPr marL="1105813"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3pPr>
            <a:lvl4pPr marL="1427270"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4pPr>
            <a:lvl5pPr marL="1748728"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5pPr>
          </a:lstStyle>
          <a:p>
            <a:r>
              <a:t>Body Level One</a:t>
            </a:r>
          </a:p>
          <a:p>
            <a:pPr lvl="1"/>
            <a:r>
              <a:t>Body Level Two</a:t>
            </a:r>
          </a:p>
          <a:p>
            <a:pPr lvl="2"/>
            <a:r>
              <a:t>Body Level Three</a:t>
            </a:r>
          </a:p>
          <a:p>
            <a:pPr lvl="3"/>
            <a:r>
              <a:t>Body Level Four</a:t>
            </a:r>
          </a:p>
          <a:p>
            <a:pPr lvl="4"/>
            <a:r>
              <a:t>Body Level Five</a:t>
            </a:r>
          </a:p>
        </p:txBody>
      </p:sp>
      <p:sp>
        <p:nvSpPr>
          <p:cNvPr id="197" name="“Type a quote here.”"/>
          <p:cNvSpPr txBox="1">
            <a:spLocks noGrp="1"/>
          </p:cNvSpPr>
          <p:nvPr>
            <p:ph type="body" sz="quarter" idx="21"/>
          </p:nvPr>
        </p:nvSpPr>
        <p:spPr>
          <a:xfrm>
            <a:off x="2381250" y="6001191"/>
            <a:ext cx="19621500" cy="1070679"/>
          </a:xfrm>
          <a:prstGeom prst="rect">
            <a:avLst/>
          </a:prstGeom>
        </p:spPr>
        <p:txBody>
          <a:bodyPr lIns="101600" tIns="101600" rIns="101600" bIns="101600" anchor="ctr"/>
          <a:lstStyle/>
          <a:p>
            <a:pPr marL="0" indent="0" algn="ctr" defTabSz="642914">
              <a:lnSpc>
                <a:spcPct val="100000"/>
              </a:lnSpc>
              <a:spcBef>
                <a:spcPts val="3200"/>
              </a:spcBef>
              <a:buSzTx/>
              <a:buFontTx/>
              <a:buNone/>
              <a:defRPr>
                <a:solidFill>
                  <a:srgbClr val="747474"/>
                </a:solidFill>
                <a:latin typeface="Helvetica Neue Light"/>
                <a:ea typeface="Helvetica Neue Light"/>
                <a:cs typeface="Helvetica Neue Light"/>
                <a:sym typeface="Helvetica Neue Light"/>
              </a:defRPr>
            </a:pPr>
            <a:endParaRPr/>
          </a:p>
        </p:txBody>
      </p:sp>
      <p:sp>
        <p:nvSpPr>
          <p:cNvPr id="19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205" name="Image"/>
          <p:cNvSpPr>
            <a:spLocks noGrp="1"/>
          </p:cNvSpPr>
          <p:nvPr>
            <p:ph type="pic" idx="21"/>
          </p:nvPr>
        </p:nvSpPr>
        <p:spPr>
          <a:xfrm>
            <a:off x="-333375" y="0"/>
            <a:ext cx="25074564" cy="13716000"/>
          </a:xfrm>
          <a:prstGeom prst="rect">
            <a:avLst/>
          </a:prstGeom>
          <a:ln w="12700"/>
        </p:spPr>
        <p:txBody>
          <a:bodyPr tIns="45719" bIns="45719">
            <a:noAutofit/>
          </a:bodyPr>
          <a:lstStyle/>
          <a:p>
            <a:endParaRPr/>
          </a:p>
        </p:txBody>
      </p:sp>
      <p:sp>
        <p:nvSpPr>
          <p:cNvPr id="20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213"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220"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21" name="Body Level One…"/>
          <p:cNvSpPr txBox="1">
            <a:spLocks noGrp="1"/>
          </p:cNvSpPr>
          <p:nvPr>
            <p:ph type="body" idx="1"/>
          </p:nvPr>
        </p:nvSpPr>
        <p:spPr>
          <a:xfrm>
            <a:off x="2381250" y="3893344"/>
            <a:ext cx="19621500" cy="8036719"/>
          </a:xfrm>
          <a:prstGeom prst="rect">
            <a:avLst/>
          </a:prstGeom>
        </p:spPr>
        <p:txBody>
          <a:bodyPr lIns="101600" tIns="101600" rIns="101600" bIns="101600" anchor="ctr"/>
          <a:lstStyle>
            <a:lvl1pPr marL="1026878" indent="-803644" defTabSz="821501">
              <a:lnSpc>
                <a:spcPct val="100000"/>
              </a:lnSpc>
              <a:spcBef>
                <a:spcPts val="3200"/>
              </a:spcBef>
              <a:buSzPct val="171000"/>
              <a:buFontTx/>
              <a:defRPr sz="5800">
                <a:latin typeface="Gill Sans"/>
                <a:ea typeface="Gill Sans"/>
                <a:cs typeface="Gill Sans"/>
                <a:sym typeface="Gill Sans"/>
              </a:defRPr>
            </a:lvl1pPr>
            <a:lvl2pPr marL="1339406" indent="-803644" defTabSz="821501">
              <a:lnSpc>
                <a:spcPct val="100000"/>
              </a:lnSpc>
              <a:spcBef>
                <a:spcPts val="3200"/>
              </a:spcBef>
              <a:buSzPct val="171000"/>
              <a:buFontTx/>
              <a:defRPr sz="5800">
                <a:latin typeface="Gill Sans"/>
                <a:ea typeface="Gill Sans"/>
                <a:cs typeface="Gill Sans"/>
                <a:sym typeface="Gill Sans"/>
              </a:defRPr>
            </a:lvl2pPr>
            <a:lvl3pPr marL="1651934" indent="-803644" defTabSz="821501">
              <a:lnSpc>
                <a:spcPct val="100000"/>
              </a:lnSpc>
              <a:spcBef>
                <a:spcPts val="3200"/>
              </a:spcBef>
              <a:buSzPct val="171000"/>
              <a:buFontTx/>
              <a:defRPr sz="5800">
                <a:latin typeface="Gill Sans"/>
                <a:ea typeface="Gill Sans"/>
                <a:cs typeface="Gill Sans"/>
                <a:sym typeface="Gill Sans"/>
              </a:defRPr>
            </a:lvl3pPr>
            <a:lvl4pPr marL="1964462" indent="-803644" defTabSz="821501">
              <a:lnSpc>
                <a:spcPct val="100000"/>
              </a:lnSpc>
              <a:spcBef>
                <a:spcPts val="3200"/>
              </a:spcBef>
              <a:buSzPct val="171000"/>
              <a:buFontTx/>
              <a:defRPr sz="5800">
                <a:latin typeface="Gill Sans"/>
                <a:ea typeface="Gill Sans"/>
                <a:cs typeface="Gill Sans"/>
                <a:sym typeface="Gill Sans"/>
              </a:defRPr>
            </a:lvl4pPr>
            <a:lvl5pPr marL="2276989" indent="-803643" defTabSz="821501">
              <a:lnSpc>
                <a:spcPct val="100000"/>
              </a:lnSpc>
              <a:spcBef>
                <a:spcPts val="3200"/>
              </a:spcBef>
              <a:buSzPct val="171000"/>
              <a:buFontTx/>
              <a:defRPr sz="58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22"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1_Title - Top">
    <p:spTree>
      <p:nvGrpSpPr>
        <p:cNvPr id="1" name=""/>
        <p:cNvGrpSpPr/>
        <p:nvPr/>
      </p:nvGrpSpPr>
      <p:grpSpPr>
        <a:xfrm>
          <a:off x="0" y="0"/>
          <a:ext cx="0" cy="0"/>
          <a:chOff x="0" y="0"/>
          <a:chExt cx="0" cy="0"/>
        </a:xfrm>
      </p:grpSpPr>
      <p:sp>
        <p:nvSpPr>
          <p:cNvPr id="229"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30"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1_Blank">
    <p:spTree>
      <p:nvGrpSpPr>
        <p:cNvPr id="1" name=""/>
        <p:cNvGrpSpPr/>
        <p:nvPr/>
      </p:nvGrpSpPr>
      <p:grpSpPr>
        <a:xfrm>
          <a:off x="0" y="0"/>
          <a:ext cx="0" cy="0"/>
          <a:chOff x="0" y="0"/>
          <a:chExt cx="0" cy="0"/>
        </a:xfrm>
      </p:grpSpPr>
      <p:sp>
        <p:nvSpPr>
          <p:cNvPr id="237"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38"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2_Title - Top">
    <p:spTree>
      <p:nvGrpSpPr>
        <p:cNvPr id="1" name=""/>
        <p:cNvGrpSpPr/>
        <p:nvPr/>
      </p:nvGrpSpPr>
      <p:grpSpPr>
        <a:xfrm>
          <a:off x="0" y="0"/>
          <a:ext cx="0" cy="0"/>
          <a:chOff x="0" y="0"/>
          <a:chExt cx="0" cy="0"/>
        </a:xfrm>
      </p:grpSpPr>
      <p:sp>
        <p:nvSpPr>
          <p:cNvPr id="245"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46" name="Title Text"/>
          <p:cNvSpPr txBox="1">
            <a:spLocks noGrp="1"/>
          </p:cNvSpPr>
          <p:nvPr>
            <p:ph type="title"/>
          </p:nvPr>
        </p:nvSpPr>
        <p:spPr>
          <a:xfrm>
            <a:off x="1219200" y="991143"/>
            <a:ext cx="21945600" cy="1737361"/>
          </a:xfrm>
          <a:prstGeom prst="rect">
            <a:avLst/>
          </a:prstGeom>
          <a:ln w="12700"/>
        </p:spPr>
        <p:txBody>
          <a:bodyPr lIns="0" tIns="0" rIns="0" bIns="0"/>
          <a:lstStyle>
            <a:lvl1pPr defTabSz="685795">
              <a:lnSpc>
                <a:spcPct val="100000"/>
              </a:lnSpc>
              <a:defRPr sz="5000" b="1" cap="all">
                <a:solidFill>
                  <a:srgbClr val="CC0000"/>
                </a:solidFill>
                <a:latin typeface="+mn-lt"/>
                <a:ea typeface="+mn-ea"/>
                <a:cs typeface="+mn-cs"/>
                <a:sym typeface="Helvetica"/>
              </a:defRPr>
            </a:lvl1pPr>
          </a:lstStyle>
          <a:p>
            <a:r>
              <a:t>Title Text</a:t>
            </a:r>
          </a:p>
        </p:txBody>
      </p:sp>
      <p:sp>
        <p:nvSpPr>
          <p:cNvPr id="247"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x">
  <p:cSld name="2_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4"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FFFFFF"/>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676400" y="730250"/>
            <a:ext cx="21031200" cy="2651126"/>
          </a:xfrm>
          <a:prstGeom prst="rect">
            <a:avLst/>
          </a:prstGeom>
        </p:spPr>
        <p:txBody>
          <a:bodyPr/>
          <a:lstStyle/>
          <a:p>
            <a:r>
              <a:t>Title Text</a:t>
            </a:r>
          </a:p>
        </p:txBody>
      </p:sp>
      <p:sp>
        <p:nvSpPr>
          <p:cNvPr id="43" name="Body Level One…"/>
          <p:cNvSpPr txBox="1">
            <a:spLocks noGrp="1"/>
          </p:cNvSpPr>
          <p:nvPr>
            <p:ph type="body" sz="half" idx="1"/>
          </p:nvPr>
        </p:nvSpPr>
        <p:spPr>
          <a:xfrm>
            <a:off x="1676400" y="3651250"/>
            <a:ext cx="10363200" cy="870267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1676400" y="338137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rstechnica.com/uncategorized/2004/12/4490-2/"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eg"/></Relationships>
</file>

<file path=ppt/slides/_rels/slide3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eg"/></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jpe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41.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2.jpe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11.png"/></Relationships>
</file>

<file path=ppt/slides/_rels/slide42.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2.jpe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11.png"/></Relationships>
</file>

<file path=ppt/slides/_rels/slide43.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2.jpe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11.png"/></Relationships>
</file>

<file path=ppt/slides/_rels/slide44.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12.jpe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11.png"/></Relationships>
</file>

<file path=ppt/slides/_rels/slide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4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5.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11: </a:t>
            </a:r>
            <a:r>
              <a:rPr lang="en-US" dirty="0"/>
              <a:t>Test Adequacy</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t>Jonathan Bell, Adeel Bhutta, Mitch Wand</a:t>
            </a:r>
          </a:p>
          <a:p>
            <a:pPr>
              <a:lnSpc>
                <a:spcPct val="100000"/>
              </a:lnSpc>
              <a:defRPr sz="4800"/>
            </a:pPr>
            <a:r>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202</a:t>
            </a:r>
            <a:r>
              <a:rPr lang="en-US" dirty="0"/>
              <a:t>3</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Title 1"/>
          <p:cNvSpPr txBox="1">
            <a:spLocks noGrp="1"/>
          </p:cNvSpPr>
          <p:nvPr>
            <p:ph type="title"/>
          </p:nvPr>
        </p:nvSpPr>
        <p:spPr>
          <a:xfrm>
            <a:off x="1676400" y="36510"/>
            <a:ext cx="21031200" cy="2651126"/>
          </a:xfrm>
          <a:prstGeom prst="rect">
            <a:avLst/>
          </a:prstGeom>
        </p:spPr>
        <p:txBody>
          <a:bodyPr/>
          <a:lstStyle/>
          <a:p>
            <a:r>
              <a:t>Good Tests Invoke Public APIs Only</a:t>
            </a:r>
          </a:p>
        </p:txBody>
      </p:sp>
      <p:sp>
        <p:nvSpPr>
          <p:cNvPr id="313" name="Content Placeholder 2"/>
          <p:cNvSpPr txBox="1">
            <a:spLocks noGrp="1"/>
          </p:cNvSpPr>
          <p:nvPr>
            <p:ph type="body" idx="1"/>
          </p:nvPr>
        </p:nvSpPr>
        <p:spPr>
          <a:xfrm>
            <a:off x="1676400" y="3000320"/>
            <a:ext cx="17948962" cy="8702676"/>
          </a:xfrm>
          <a:prstGeom prst="rect">
            <a:avLst/>
          </a:prstGeom>
        </p:spPr>
        <p:txBody>
          <a:bodyPr/>
          <a:lstStyle/>
          <a:p>
            <a:r>
              <a:rPr dirty="0"/>
              <a:t>Interact with SUT as a client of the SUT would:</a:t>
            </a:r>
          </a:p>
          <a:p>
            <a:pPr marL="914400" lvl="1" indent="-457200"/>
            <a:r>
              <a:rPr dirty="0"/>
              <a:t>Public methods </a:t>
            </a:r>
            <a:r>
              <a:rPr lang="en-US" dirty="0"/>
              <a:t>of</a:t>
            </a:r>
            <a:r>
              <a:rPr dirty="0"/>
              <a:t> classes</a:t>
            </a:r>
          </a:p>
          <a:p>
            <a:pPr marL="914400" lvl="1" indent="-457200"/>
            <a:r>
              <a:rPr dirty="0"/>
              <a:t>Exported members of modules</a:t>
            </a:r>
          </a:p>
        </p:txBody>
      </p:sp>
      <p:sp>
        <p:nvSpPr>
          <p:cNvPr id="314"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10</a:t>
            </a:fld>
            <a:endParaRPr/>
          </a:p>
        </p:txBody>
      </p:sp>
      <p:sp>
        <p:nvSpPr>
          <p:cNvPr id="315" name="“Software Engineering at Google: Lessons Learned from Programming Over Time,” Wright, Winters and Manshreck, 2020 (O’Reilly)"/>
          <p:cNvSpPr txBox="1"/>
          <p:nvPr/>
        </p:nvSpPr>
        <p:spPr>
          <a:xfrm>
            <a:off x="3217519" y="12821742"/>
            <a:ext cx="17948962" cy="51216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24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
        <p:nvSpPr>
          <p:cNvPr id="3" name="TextBox 2">
            <a:extLst>
              <a:ext uri="{FF2B5EF4-FFF2-40B4-BE49-F238E27FC236}">
                <a16:creationId xmlns:a16="http://schemas.microsoft.com/office/drawing/2014/main" id="{F88D0BF2-5F6C-E0D0-885D-8D31F1E1BD6E}"/>
              </a:ext>
            </a:extLst>
          </p:cNvPr>
          <p:cNvSpPr txBox="1"/>
          <p:nvPr/>
        </p:nvSpPr>
        <p:spPr>
          <a:xfrm>
            <a:off x="1969477" y="6630058"/>
            <a:ext cx="12192000" cy="563231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initializeFromMap</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map</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ITiledMap</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_</a:t>
            </a:r>
            <a:r>
              <a:rPr lang="en-US" b="0" dirty="0" err="1">
                <a:solidFill>
                  <a:srgbClr val="795E26"/>
                </a:solidFill>
                <a:effectLst/>
                <a:latin typeface="Consolas" panose="020B0609020204030204" pitchFamily="49" charset="0"/>
              </a:rPr>
              <a:t>validateInteractables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can't test this directly..</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instead, test via </a:t>
            </a:r>
            <a:r>
              <a:rPr lang="en-US" b="0" dirty="0" err="1">
                <a:solidFill>
                  <a:srgbClr val="008000"/>
                </a:solidFill>
                <a:effectLst/>
                <a:latin typeface="Consolas" panose="020B0609020204030204" pitchFamily="49" charset="0"/>
              </a:rPr>
              <a:t>inititalizeFromMap</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_</a:t>
            </a:r>
            <a:r>
              <a:rPr lang="en-US" b="0" dirty="0" err="1">
                <a:solidFill>
                  <a:srgbClr val="795E26"/>
                </a:solidFill>
                <a:effectLst/>
                <a:latin typeface="Consolas" panose="020B0609020204030204" pitchFamily="49" charset="0"/>
              </a:rPr>
              <a:t>validateInteractables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Test Me!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p:txBody>
      </p:sp>
      <p:sp>
        <p:nvSpPr>
          <p:cNvPr id="6" name="Rectangle 5">
            <a:extLst>
              <a:ext uri="{FF2B5EF4-FFF2-40B4-BE49-F238E27FC236}">
                <a16:creationId xmlns:a16="http://schemas.microsoft.com/office/drawing/2014/main" id="{4D620261-66C8-DCFE-2C48-D1246828CBE1}"/>
              </a:ext>
            </a:extLst>
          </p:cNvPr>
          <p:cNvSpPr/>
          <p:nvPr/>
        </p:nvSpPr>
        <p:spPr>
          <a:xfrm>
            <a:off x="15826152" y="6857999"/>
            <a:ext cx="6881447" cy="334107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2200" i="1"/>
            </a:pPr>
            <a:r>
              <a:rPr lang="en-US" sz="3600" b="1" dirty="0">
                <a:solidFill>
                  <a:schemeClr val="tx1"/>
                </a:solidFill>
                <a:latin typeface="Ink Free" panose="03080402000500000000" pitchFamily="66" charset="0"/>
              </a:rPr>
              <a:t>It might be tempting to make _</a:t>
            </a:r>
            <a:r>
              <a:rPr lang="en-US" sz="3600" b="1" dirty="0" err="1">
                <a:solidFill>
                  <a:schemeClr val="tx1"/>
                </a:solidFill>
                <a:latin typeface="Ink Free" panose="03080402000500000000" pitchFamily="66" charset="0"/>
              </a:rPr>
              <a:t>validateInteractables</a:t>
            </a:r>
            <a:r>
              <a:rPr lang="en-US" sz="3600" b="1" dirty="0">
                <a:solidFill>
                  <a:schemeClr val="tx1"/>
                </a:solidFill>
                <a:latin typeface="Ink Free" panose="03080402000500000000" pitchFamily="66" charset="0"/>
              </a:rPr>
              <a:t> public and test it directly: but that’s not how clients would call it!</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Good Tests Aren’t Flaky"/>
          <p:cNvSpPr txBox="1">
            <a:spLocks noGrp="1"/>
          </p:cNvSpPr>
          <p:nvPr>
            <p:ph type="title"/>
          </p:nvPr>
        </p:nvSpPr>
        <p:spPr>
          <a:prstGeom prst="rect">
            <a:avLst/>
          </a:prstGeom>
        </p:spPr>
        <p:txBody>
          <a:bodyPr/>
          <a:lstStyle/>
          <a:p>
            <a:r>
              <a:t>Good Tests Aren’t </a:t>
            </a:r>
            <a:r>
              <a:rPr i="1"/>
              <a:t>Flaky</a:t>
            </a:r>
          </a:p>
        </p:txBody>
      </p:sp>
      <p:sp>
        <p:nvSpPr>
          <p:cNvPr id="290" name="Flaky test failures are false alarms…"/>
          <p:cNvSpPr txBox="1">
            <a:spLocks noGrp="1"/>
          </p:cNvSpPr>
          <p:nvPr>
            <p:ph type="body" sz="half" idx="1"/>
          </p:nvPr>
        </p:nvSpPr>
        <p:spPr>
          <a:xfrm>
            <a:off x="1676399" y="3000319"/>
            <a:ext cx="12222124" cy="8702677"/>
          </a:xfrm>
          <a:prstGeom prst="rect">
            <a:avLst/>
          </a:prstGeom>
        </p:spPr>
        <p:txBody>
          <a:bodyPr/>
          <a:lstStyle/>
          <a:p>
            <a:r>
              <a:rPr lang="en-US" dirty="0"/>
              <a:t>A </a:t>
            </a:r>
            <a:r>
              <a:rPr lang="en-US" i="1" dirty="0">
                <a:solidFill>
                  <a:srgbClr val="FF0000"/>
                </a:solidFill>
              </a:rPr>
              <a:t>flaky test </a:t>
            </a:r>
            <a:r>
              <a:rPr lang="en-US" dirty="0"/>
              <a:t>is one that may fail unpredictably, or due to causes other than the SUT or the test itself.</a:t>
            </a:r>
          </a:p>
          <a:p>
            <a:r>
              <a:rPr dirty="0"/>
              <a:t>Flaky test failures are </a:t>
            </a:r>
            <a:r>
              <a:rPr dirty="0">
                <a:solidFill>
                  <a:srgbClr val="FF0000"/>
                </a:solidFill>
              </a:rPr>
              <a:t>false alarms</a:t>
            </a:r>
          </a:p>
          <a:p>
            <a:r>
              <a:rPr dirty="0"/>
              <a:t>Most common cause of </a:t>
            </a:r>
            <a:r>
              <a:rPr i="1" dirty="0"/>
              <a:t>flaky</a:t>
            </a:r>
            <a:r>
              <a:rPr dirty="0"/>
              <a:t> test failures: “async wait” - tests that expect some asynchronous action to occur within a timeout</a:t>
            </a:r>
          </a:p>
        </p:txBody>
      </p:sp>
      <p:sp>
        <p:nvSpPr>
          <p:cNvPr id="29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11</a:t>
            </a:fld>
            <a:endParaRPr/>
          </a:p>
        </p:txBody>
      </p:sp>
      <p:sp>
        <p:nvSpPr>
          <p:cNvPr id="292" name="[Luo et al, FSE 2014 “An empirical analysis of flaky tests”]"/>
          <p:cNvSpPr txBox="1"/>
          <p:nvPr/>
        </p:nvSpPr>
        <p:spPr>
          <a:xfrm>
            <a:off x="13936457" y="12319179"/>
            <a:ext cx="10016872" cy="6223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defTabSz="825500">
              <a:spcBef>
                <a:spcPts val="3400"/>
              </a:spcBef>
              <a:defRPr sz="3000">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293" name="2D Pie Chart"/>
          <p:cNvGraphicFramePr/>
          <p:nvPr/>
        </p:nvGraphicFramePr>
        <p:xfrm>
          <a:off x="12929061" y="1766351"/>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20D8D-8532-DA86-A683-B1C203EACE32}"/>
              </a:ext>
            </a:extLst>
          </p:cNvPr>
          <p:cNvSpPr>
            <a:spLocks noGrp="1"/>
          </p:cNvSpPr>
          <p:nvPr>
            <p:ph type="title"/>
          </p:nvPr>
        </p:nvSpPr>
        <p:spPr/>
        <p:txBody>
          <a:bodyPr/>
          <a:lstStyle/>
          <a:p>
            <a:r>
              <a:rPr lang="en-US" dirty="0"/>
              <a:t>Pattern for testing an async function</a:t>
            </a:r>
          </a:p>
        </p:txBody>
      </p:sp>
      <p:sp>
        <p:nvSpPr>
          <p:cNvPr id="3" name="Slide Number Placeholder 2">
            <a:extLst>
              <a:ext uri="{FF2B5EF4-FFF2-40B4-BE49-F238E27FC236}">
                <a16:creationId xmlns:a16="http://schemas.microsoft.com/office/drawing/2014/main" id="{64699641-A0C9-C405-C80C-41C087A6B28C}"/>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12</a:t>
            </a:fld>
            <a:endParaRPr lang="en-US" sz="2400" kern="1200">
              <a:solidFill>
                <a:prstClr val="black">
                  <a:tint val="75000"/>
                </a:prstClr>
              </a:solidFill>
              <a:latin typeface="Calibri" panose="020F0502020204030204"/>
              <a:ea typeface="+mn-ea"/>
              <a:cs typeface="+mn-cs"/>
            </a:endParaRPr>
          </a:p>
        </p:txBody>
      </p:sp>
      <p:sp>
        <p:nvSpPr>
          <p:cNvPr id="5" name="TextBox 4">
            <a:extLst>
              <a:ext uri="{FF2B5EF4-FFF2-40B4-BE49-F238E27FC236}">
                <a16:creationId xmlns:a16="http://schemas.microsoft.com/office/drawing/2014/main" id="{560A18AA-69C5-D290-77BA-EC0C2600C77F}"/>
              </a:ext>
            </a:extLst>
          </p:cNvPr>
          <p:cNvSpPr txBox="1"/>
          <p:nvPr/>
        </p:nvSpPr>
        <p:spPr>
          <a:xfrm>
            <a:off x="1676400" y="3065263"/>
            <a:ext cx="19075400" cy="784830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rgbClr val="AF00DB"/>
                </a:solidFill>
                <a:latin typeface="Consolas" panose="020B0609020204030204" pitchFamily="49" charset="0"/>
              </a:rPr>
              <a:t>import</a:t>
            </a:r>
            <a:r>
              <a:rPr lang="en-US" dirty="0">
                <a:solidFill>
                  <a:srgbClr val="000000"/>
                </a:solidFill>
                <a:latin typeface="Consolas" panose="020B0609020204030204" pitchFamily="49" charset="0"/>
              </a:rPr>
              <a:t> </a:t>
            </a:r>
            <a:r>
              <a:rPr lang="en-US" dirty="0" err="1">
                <a:solidFill>
                  <a:srgbClr val="001080"/>
                </a:solidFill>
                <a:latin typeface="Consolas" panose="020B0609020204030204" pitchFamily="49" charset="0"/>
              </a:rPr>
              <a:t>axios</a:t>
            </a:r>
            <a:r>
              <a:rPr lang="en-US" dirty="0">
                <a:solidFill>
                  <a:srgbClr val="000000"/>
                </a:solidFill>
                <a:latin typeface="Consolas" panose="020B0609020204030204" pitchFamily="49" charset="0"/>
              </a:rPr>
              <a:t> </a:t>
            </a:r>
            <a:r>
              <a:rPr lang="en-US" dirty="0">
                <a:solidFill>
                  <a:srgbClr val="AF00DB"/>
                </a:solidFill>
                <a:latin typeface="Consolas" panose="020B0609020204030204" pitchFamily="49" charset="0"/>
              </a:rPr>
              <a:t>from</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axios</a:t>
            </a:r>
            <a:r>
              <a:rPr lang="en-US" dirty="0">
                <a:solidFill>
                  <a:srgbClr val="A31515"/>
                </a:solidFill>
                <a:latin typeface="Consolas" panose="020B0609020204030204" pitchFamily="49" charset="0"/>
              </a:rPr>
              <a:t>'</a:t>
            </a:r>
            <a:endParaRPr lang="en-US" dirty="0">
              <a:solidFill>
                <a:srgbClr val="000000"/>
              </a:solidFill>
              <a:latin typeface="Consolas" panose="020B0609020204030204" pitchFamily="49" charset="0"/>
            </a:endParaRPr>
          </a:p>
          <a:p>
            <a:pPr algn="l"/>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async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a:solidFill>
                  <a:srgbClr val="795E26"/>
                </a:solidFill>
                <a:latin typeface="Consolas" panose="020B0609020204030204" pitchFamily="49" charset="0"/>
              </a:rPr>
              <a:t>echo</a:t>
            </a:r>
            <a:r>
              <a:rPr lang="en-US" dirty="0">
                <a:solidFill>
                  <a:srgbClr val="000000"/>
                </a:solidFill>
                <a:latin typeface="Consolas" panose="020B0609020204030204" pitchFamily="49" charset="0"/>
              </a:rPr>
              <a:t>(</a:t>
            </a:r>
            <a:r>
              <a:rPr lang="en-US" dirty="0">
                <a:solidFill>
                  <a:srgbClr val="001080"/>
                </a:solidFill>
                <a:latin typeface="Consolas" panose="020B0609020204030204" pitchFamily="49" charset="0"/>
              </a:rPr>
              <a:t>str</a:t>
            </a:r>
            <a:r>
              <a:rPr lang="en-US" dirty="0">
                <a:solidFill>
                  <a:srgbClr val="000000"/>
                </a:solidFill>
                <a:latin typeface="Consolas" panose="020B0609020204030204" pitchFamily="49" charset="0"/>
              </a:rPr>
              <a:t>: </a:t>
            </a:r>
            <a:r>
              <a:rPr lang="en-US" dirty="0">
                <a:solidFill>
                  <a:srgbClr val="267F99"/>
                </a:solidFill>
                <a:latin typeface="Consolas" panose="020B0609020204030204" pitchFamily="49" charset="0"/>
              </a:rPr>
              <a:t>string</a:t>
            </a:r>
            <a:r>
              <a:rPr lang="en-US" dirty="0">
                <a:solidFill>
                  <a:srgbClr val="000000"/>
                </a:solidFill>
                <a:latin typeface="Consolas" panose="020B0609020204030204" pitchFamily="49" charset="0"/>
              </a:rPr>
              <a:t>) : </a:t>
            </a:r>
            <a:r>
              <a:rPr lang="en-US" dirty="0">
                <a:solidFill>
                  <a:srgbClr val="267F99"/>
                </a:solidFill>
                <a:latin typeface="Consolas" panose="020B0609020204030204" pitchFamily="49" charset="0"/>
              </a:rPr>
              <a:t>Promise</a:t>
            </a:r>
            <a:r>
              <a:rPr lang="en-US" dirty="0">
                <a:solidFill>
                  <a:srgbClr val="000000"/>
                </a:solidFill>
                <a:latin typeface="Consolas" panose="020B0609020204030204" pitchFamily="49" charset="0"/>
              </a:rPr>
              <a:t>&lt;</a:t>
            </a:r>
            <a:r>
              <a:rPr lang="en-US" dirty="0">
                <a:solidFill>
                  <a:srgbClr val="267F99"/>
                </a:solidFill>
                <a:latin typeface="Consolas" panose="020B0609020204030204" pitchFamily="49" charset="0"/>
              </a:rPr>
              <a:t>string</a:t>
            </a:r>
            <a:r>
              <a:rPr lang="en-US" dirty="0">
                <a:solidFill>
                  <a:srgbClr val="000000"/>
                </a:solidFill>
                <a:latin typeface="Consolas" panose="020B0609020204030204" pitchFamily="49" charset="0"/>
              </a:rPr>
              <a:t>&gt; {</a:t>
            </a:r>
          </a:p>
          <a:p>
            <a:pPr algn="l"/>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const</a:t>
            </a:r>
            <a:r>
              <a:rPr lang="en-US" dirty="0">
                <a:solidFill>
                  <a:srgbClr val="000000"/>
                </a:solidFill>
                <a:latin typeface="Consolas" panose="020B0609020204030204" pitchFamily="49" charset="0"/>
              </a:rPr>
              <a:t> </a:t>
            </a:r>
            <a:r>
              <a:rPr lang="en-US" dirty="0">
                <a:solidFill>
                  <a:srgbClr val="0070C1"/>
                </a:solidFill>
                <a:latin typeface="Consolas" panose="020B0609020204030204" pitchFamily="49" charset="0"/>
              </a:rPr>
              <a:t>res</a:t>
            </a:r>
            <a:r>
              <a:rPr lang="en-US" dirty="0">
                <a:solidFill>
                  <a:srgbClr val="000000"/>
                </a:solidFill>
                <a:latin typeface="Consolas" panose="020B0609020204030204" pitchFamily="49" charset="0"/>
              </a:rPr>
              <a:t> = </a:t>
            </a:r>
          </a:p>
          <a:p>
            <a:pPr algn="l"/>
            <a:r>
              <a:rPr lang="en-US" dirty="0">
                <a:solidFill>
                  <a:srgbClr val="000000"/>
                </a:solidFill>
                <a:latin typeface="Consolas" panose="020B0609020204030204" pitchFamily="49" charset="0"/>
              </a:rPr>
              <a:t>        </a:t>
            </a:r>
            <a:r>
              <a:rPr lang="en-US" dirty="0">
                <a:solidFill>
                  <a:srgbClr val="AF00DB"/>
                </a:solidFill>
                <a:latin typeface="Consolas" panose="020B0609020204030204" pitchFamily="49" charset="0"/>
              </a:rPr>
              <a:t>await</a:t>
            </a:r>
            <a:r>
              <a:rPr lang="en-US" dirty="0">
                <a:solidFill>
                  <a:srgbClr val="000000"/>
                </a:solidFill>
                <a:latin typeface="Consolas" panose="020B0609020204030204" pitchFamily="49" charset="0"/>
              </a:rPr>
              <a:t> </a:t>
            </a:r>
            <a:r>
              <a:rPr lang="en-US" dirty="0" err="1">
                <a:solidFill>
                  <a:srgbClr val="0070C1"/>
                </a:solidFill>
                <a:latin typeface="Consolas" panose="020B0609020204030204" pitchFamily="49" charset="0"/>
              </a:rPr>
              <a:t>axios</a:t>
            </a:r>
            <a:r>
              <a:rPr lang="en-US" dirty="0" err="1">
                <a:solidFill>
                  <a:srgbClr val="000000"/>
                </a:solidFill>
                <a:latin typeface="Consolas" panose="020B0609020204030204" pitchFamily="49" charset="0"/>
              </a:rPr>
              <a:t>.</a:t>
            </a:r>
            <a:r>
              <a:rPr lang="en-US" dirty="0" err="1">
                <a:solidFill>
                  <a:srgbClr val="795E26"/>
                </a:solidFill>
                <a:latin typeface="Consolas" panose="020B0609020204030204" pitchFamily="49" charset="0"/>
              </a:rPr>
              <a:t>get</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`https://httpbin.org/</a:t>
            </a:r>
            <a:r>
              <a:rPr lang="en-US" dirty="0" err="1">
                <a:solidFill>
                  <a:srgbClr val="A31515"/>
                </a:solidFill>
                <a:latin typeface="Consolas" panose="020B0609020204030204" pitchFamily="49" charset="0"/>
              </a:rPr>
              <a:t>get?answer</a:t>
            </a:r>
            <a:r>
              <a:rPr lang="en-US" dirty="0">
                <a:solidFill>
                  <a:srgbClr val="A31515"/>
                </a:solidFill>
                <a:latin typeface="Consolas" panose="020B0609020204030204" pitchFamily="49" charset="0"/>
              </a:rPr>
              <a:t>=</a:t>
            </a:r>
            <a:r>
              <a:rPr lang="en-US" dirty="0">
                <a:solidFill>
                  <a:srgbClr val="0000FF"/>
                </a:solidFill>
                <a:latin typeface="Consolas" panose="020B0609020204030204" pitchFamily="49" charset="0"/>
              </a:rPr>
              <a:t>${</a:t>
            </a:r>
            <a:r>
              <a:rPr lang="en-US" dirty="0">
                <a:solidFill>
                  <a:srgbClr val="001080"/>
                </a:solidFill>
                <a:latin typeface="Consolas" panose="020B0609020204030204" pitchFamily="49" charset="0"/>
              </a:rPr>
              <a:t>str</a:t>
            </a:r>
            <a:r>
              <a:rPr lang="en-US" dirty="0">
                <a:solidFill>
                  <a:srgbClr val="0000FF"/>
                </a:solidFill>
                <a:latin typeface="Consolas" panose="020B0609020204030204" pitchFamily="49" charset="0"/>
              </a:rPr>
              <a:t>}</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p>
          <a:p>
            <a:pPr algn="l"/>
            <a:r>
              <a:rPr lang="en-US" dirty="0">
                <a:solidFill>
                  <a:srgbClr val="000000"/>
                </a:solidFill>
                <a:latin typeface="Consolas" panose="020B0609020204030204" pitchFamily="49" charset="0"/>
              </a:rPr>
              <a:t>    </a:t>
            </a:r>
            <a:r>
              <a:rPr lang="en-US" dirty="0">
                <a:solidFill>
                  <a:srgbClr val="AF00DB"/>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70C1"/>
                </a:solidFill>
                <a:latin typeface="Consolas" panose="020B0609020204030204" pitchFamily="49" charset="0"/>
              </a:rPr>
              <a:t>res</a:t>
            </a:r>
            <a:r>
              <a:rPr lang="en-US" dirty="0" err="1">
                <a:solidFill>
                  <a:srgbClr val="000000"/>
                </a:solidFill>
                <a:latin typeface="Consolas" panose="020B0609020204030204" pitchFamily="49" charset="0"/>
              </a:rPr>
              <a:t>.</a:t>
            </a:r>
            <a:r>
              <a:rPr lang="en-US" dirty="0" err="1">
                <a:solidFill>
                  <a:srgbClr val="001080"/>
                </a:solidFill>
                <a:latin typeface="Consolas" panose="020B0609020204030204" pitchFamily="49" charset="0"/>
              </a:rPr>
              <a:t>data</a:t>
            </a:r>
            <a:r>
              <a:rPr lang="en-US" dirty="0" err="1">
                <a:solidFill>
                  <a:srgbClr val="000000"/>
                </a:solidFill>
                <a:latin typeface="Consolas" panose="020B0609020204030204" pitchFamily="49" charset="0"/>
              </a:rPr>
              <a:t>.</a:t>
            </a:r>
            <a:r>
              <a:rPr lang="en-US" dirty="0" err="1">
                <a:solidFill>
                  <a:srgbClr val="001080"/>
                </a:solidFill>
                <a:latin typeface="Consolas" panose="020B0609020204030204" pitchFamily="49" charset="0"/>
              </a:rPr>
              <a:t>args</a:t>
            </a:r>
            <a:r>
              <a:rPr lang="en-US" dirty="0" err="1">
                <a:solidFill>
                  <a:srgbClr val="000000"/>
                </a:solidFill>
                <a:latin typeface="Consolas" panose="020B0609020204030204" pitchFamily="49" charset="0"/>
              </a:rPr>
              <a:t>.</a:t>
            </a:r>
            <a:r>
              <a:rPr lang="en-US" dirty="0" err="1">
                <a:solidFill>
                  <a:srgbClr val="001080"/>
                </a:solidFill>
                <a:latin typeface="Consolas" panose="020B0609020204030204" pitchFamily="49" charset="0"/>
              </a:rPr>
              <a:t>answer</a:t>
            </a:r>
            <a:endParaRPr lang="en-US" dirty="0">
              <a:solidFill>
                <a:srgbClr val="000000"/>
              </a:solidFill>
              <a:latin typeface="Consolas" panose="020B0609020204030204" pitchFamily="49" charset="0"/>
            </a:endParaRPr>
          </a:p>
          <a:p>
            <a:pPr algn="l"/>
            <a:r>
              <a:rPr lang="en-US" dirty="0">
                <a:solidFill>
                  <a:srgbClr val="000000"/>
                </a:solidFill>
                <a:latin typeface="Consolas" panose="020B0609020204030204" pitchFamily="49" charset="0"/>
              </a:rPr>
              <a:t>}</a:t>
            </a:r>
          </a:p>
          <a:p>
            <a:pPr algn="l"/>
            <a:br>
              <a:rPr lang="en-US" dirty="0">
                <a:solidFill>
                  <a:srgbClr val="000000"/>
                </a:solidFill>
                <a:latin typeface="Consolas" panose="020B0609020204030204" pitchFamily="49" charset="0"/>
              </a:rPr>
            </a:br>
            <a:r>
              <a:rPr lang="en-US" dirty="0">
                <a:solidFill>
                  <a:srgbClr val="795E26"/>
                </a:solidFill>
                <a:latin typeface="Consolas" panose="020B0609020204030204" pitchFamily="49" charset="0"/>
              </a:rPr>
              <a:t>test</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'echo should return its argument'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async</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=&gt;</a:t>
            </a:r>
            <a:r>
              <a:rPr lang="en-US" dirty="0">
                <a:solidFill>
                  <a:srgbClr val="000000"/>
                </a:solidFill>
                <a:latin typeface="Consolas" panose="020B0609020204030204" pitchFamily="49" charset="0"/>
              </a:rPr>
              <a:t> {</a:t>
            </a:r>
          </a:p>
          <a:p>
            <a:pPr algn="l"/>
            <a:r>
              <a:rPr lang="en-US" dirty="0">
                <a:solidFill>
                  <a:srgbClr val="000000"/>
                </a:solidFill>
                <a:latin typeface="Consolas" panose="020B0609020204030204" pitchFamily="49" charset="0"/>
              </a:rPr>
              <a:t>    </a:t>
            </a:r>
            <a:r>
              <a:rPr lang="en-US" dirty="0" err="1">
                <a:solidFill>
                  <a:srgbClr val="0070C1"/>
                </a:solidFill>
                <a:highlight>
                  <a:srgbClr val="00FFFF"/>
                </a:highlight>
                <a:latin typeface="Consolas" panose="020B0609020204030204" pitchFamily="49" charset="0"/>
              </a:rPr>
              <a:t>expect</a:t>
            </a:r>
            <a:r>
              <a:rPr lang="en-US" dirty="0" err="1">
                <a:solidFill>
                  <a:srgbClr val="000000"/>
                </a:solidFill>
                <a:highlight>
                  <a:srgbClr val="00FFFF"/>
                </a:highlight>
                <a:latin typeface="Consolas" panose="020B0609020204030204" pitchFamily="49" charset="0"/>
              </a:rPr>
              <a:t>.</a:t>
            </a:r>
            <a:r>
              <a:rPr lang="en-US" dirty="0" err="1">
                <a:solidFill>
                  <a:srgbClr val="795E26"/>
                </a:solidFill>
                <a:highlight>
                  <a:srgbClr val="00FFFF"/>
                </a:highlight>
                <a:latin typeface="Consolas" panose="020B0609020204030204" pitchFamily="49" charset="0"/>
              </a:rPr>
              <a:t>assertions</a:t>
            </a:r>
            <a:r>
              <a:rPr lang="en-US" dirty="0">
                <a:solidFill>
                  <a:srgbClr val="000000"/>
                </a:solidFill>
                <a:highlight>
                  <a:srgbClr val="00FFFF"/>
                </a:highlight>
                <a:latin typeface="Consolas" panose="020B0609020204030204" pitchFamily="49" charset="0"/>
              </a:rPr>
              <a:t>(</a:t>
            </a:r>
            <a:r>
              <a:rPr lang="en-US" dirty="0">
                <a:solidFill>
                  <a:srgbClr val="098658"/>
                </a:solidFill>
                <a:highlight>
                  <a:srgbClr val="00FFFF"/>
                </a:highlight>
                <a:latin typeface="Consolas" panose="020B0609020204030204" pitchFamily="49" charset="0"/>
              </a:rPr>
              <a:t>1</a:t>
            </a:r>
            <a:r>
              <a:rPr lang="en-US" dirty="0">
                <a:solidFill>
                  <a:srgbClr val="000000"/>
                </a:solidFill>
                <a:highlight>
                  <a:srgbClr val="00FFFF"/>
                </a:highlight>
                <a:latin typeface="Consolas" panose="020B0609020204030204" pitchFamily="49" charset="0"/>
              </a:rPr>
              <a:t>)</a:t>
            </a:r>
          </a:p>
          <a:p>
            <a:pPr algn="l"/>
            <a:r>
              <a:rPr lang="en-US" dirty="0">
                <a:solidFill>
                  <a:srgbClr val="000000"/>
                </a:solidFill>
                <a:latin typeface="Consolas" panose="020B0609020204030204" pitchFamily="49" charset="0"/>
              </a:rPr>
              <a:t>    </a:t>
            </a:r>
            <a:r>
              <a:rPr lang="en-US" dirty="0">
                <a:solidFill>
                  <a:srgbClr val="AF00DB"/>
                </a:solidFill>
                <a:highlight>
                  <a:srgbClr val="FFFF00"/>
                </a:highlight>
                <a:latin typeface="Consolas" panose="020B0609020204030204" pitchFamily="49" charset="0"/>
              </a:rPr>
              <a:t>await</a:t>
            </a:r>
            <a:r>
              <a:rPr lang="en-US" dirty="0">
                <a:solidFill>
                  <a:srgbClr val="000000"/>
                </a:solidFill>
                <a:latin typeface="Consolas" panose="020B0609020204030204" pitchFamily="49" charset="0"/>
              </a:rPr>
              <a:t> </a:t>
            </a:r>
            <a:r>
              <a:rPr lang="en-US" dirty="0">
                <a:solidFill>
                  <a:srgbClr val="795E26"/>
                </a:solidFill>
                <a:latin typeface="Consolas" panose="020B0609020204030204" pitchFamily="49" charset="0"/>
              </a:rPr>
              <a:t>expect</a:t>
            </a:r>
            <a:r>
              <a:rPr lang="en-US" dirty="0">
                <a:solidFill>
                  <a:srgbClr val="000000"/>
                </a:solidFill>
                <a:latin typeface="Consolas" panose="020B0609020204030204" pitchFamily="49" charset="0"/>
              </a:rPr>
              <a:t>(</a:t>
            </a:r>
            <a:r>
              <a:rPr lang="en-US" dirty="0">
                <a:solidFill>
                  <a:srgbClr val="795E26"/>
                </a:solidFill>
                <a:latin typeface="Consolas" panose="020B0609020204030204" pitchFamily="49" charset="0"/>
              </a:rPr>
              <a:t>echo</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"33"</a:t>
            </a:r>
            <a:r>
              <a:rPr lang="en-US" dirty="0">
                <a:solidFill>
                  <a:srgbClr val="000000"/>
                </a:solidFill>
                <a:latin typeface="Consolas" panose="020B0609020204030204" pitchFamily="49" charset="0"/>
              </a:rPr>
              <a:t>)).</a:t>
            </a:r>
            <a:r>
              <a:rPr lang="en-US" dirty="0" err="1">
                <a:solidFill>
                  <a:srgbClr val="001080"/>
                </a:solidFill>
                <a:latin typeface="Consolas" panose="020B0609020204030204" pitchFamily="49" charset="0"/>
              </a:rPr>
              <a:t>resolves</a:t>
            </a:r>
            <a:r>
              <a:rPr lang="en-US" dirty="0" err="1">
                <a:solidFill>
                  <a:srgbClr val="000000"/>
                </a:solidFill>
                <a:latin typeface="Consolas" panose="020B0609020204030204" pitchFamily="49" charset="0"/>
              </a:rPr>
              <a:t>.</a:t>
            </a:r>
            <a:r>
              <a:rPr lang="en-US" dirty="0" err="1">
                <a:solidFill>
                  <a:srgbClr val="795E26"/>
                </a:solidFill>
                <a:latin typeface="Consolas" panose="020B0609020204030204" pitchFamily="49" charset="0"/>
              </a:rPr>
              <a:t>toEqual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"33"</a:t>
            </a:r>
            <a:r>
              <a:rPr lang="en-US" dirty="0">
                <a:solidFill>
                  <a:srgbClr val="000000"/>
                </a:solidFill>
                <a:latin typeface="Consolas" panose="020B0609020204030204" pitchFamily="49" charset="0"/>
              </a:rPr>
              <a:t>)</a:t>
            </a:r>
          </a:p>
          <a:p>
            <a:pPr algn="l"/>
            <a:r>
              <a:rPr lang="en-US" dirty="0">
                <a:solidFill>
                  <a:srgbClr val="000000"/>
                </a:solidFill>
                <a:latin typeface="Consolas" panose="020B0609020204030204" pitchFamily="49" charset="0"/>
              </a:rPr>
              <a:t>})</a:t>
            </a:r>
          </a:p>
          <a:p>
            <a:pPr algn="l"/>
            <a:endParaRPr lang="en-US" sz="7200" dirty="0">
              <a:solidFill>
                <a:srgbClr val="000000"/>
              </a:solidFill>
              <a:latin typeface="Consolas" panose="020B0609020204030204" pitchFamily="49" charset="0"/>
            </a:endParaRPr>
          </a:p>
        </p:txBody>
      </p:sp>
    </p:spTree>
    <p:extLst>
      <p:ext uri="{BB962C8B-B14F-4D97-AF65-F5344CB8AC3E}">
        <p14:creationId xmlns:p14="http://schemas.microsoft.com/office/powerpoint/2010/main" val="375244366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Building Test Suites From Specifications (TDD)"/>
          <p:cNvSpPr txBox="1">
            <a:spLocks noGrp="1"/>
          </p:cNvSpPr>
          <p:nvPr>
            <p:ph type="title"/>
          </p:nvPr>
        </p:nvSpPr>
        <p:spPr>
          <a:xfrm>
            <a:off x="1676400" y="36509"/>
            <a:ext cx="22077349" cy="2651127"/>
          </a:xfrm>
          <a:prstGeom prst="rect">
            <a:avLst/>
          </a:prstGeom>
        </p:spPr>
        <p:txBody>
          <a:bodyPr/>
          <a:lstStyle/>
          <a:p>
            <a:r>
              <a:t>Building Test Suites From Specifications (TDD)</a:t>
            </a:r>
          </a:p>
        </p:txBody>
      </p:sp>
      <p:sp>
        <p:nvSpPr>
          <p:cNvPr id="335" name="Enumerate equivalence classes of inputs to the SUT, and the expected behavior of that class…"/>
          <p:cNvSpPr txBox="1">
            <a:spLocks noGrp="1"/>
          </p:cNvSpPr>
          <p:nvPr>
            <p:ph type="body" sz="half" idx="1"/>
          </p:nvPr>
        </p:nvSpPr>
        <p:spPr>
          <a:xfrm>
            <a:off x="1676400" y="3000319"/>
            <a:ext cx="19783425" cy="8702677"/>
          </a:xfrm>
          <a:prstGeom prst="rect">
            <a:avLst/>
          </a:prstGeom>
        </p:spPr>
        <p:txBody>
          <a:bodyPr>
            <a:normAutofit/>
          </a:bodyPr>
          <a:lstStyle/>
          <a:p>
            <a:r>
              <a:rPr lang="en-US" dirty="0"/>
              <a:t>First task is to enumerate the different classes of behaviors in the specification.</a:t>
            </a:r>
          </a:p>
          <a:p>
            <a:r>
              <a:rPr lang="en-US" dirty="0"/>
              <a:t>Example: </a:t>
            </a:r>
          </a:p>
          <a:p>
            <a:pPr lvl="1"/>
            <a:r>
              <a:rPr lang="en-US" dirty="0"/>
              <a:t>Requesting the transcript for a student ID.</a:t>
            </a:r>
          </a:p>
          <a:p>
            <a:pPr lvl="1"/>
            <a:r>
              <a:rPr lang="en-US" dirty="0"/>
              <a:t>Two cases:</a:t>
            </a:r>
          </a:p>
          <a:p>
            <a:pPr lvl="2"/>
            <a:r>
              <a:rPr lang="en-US" dirty="0"/>
              <a:t>The ID belongs to a student</a:t>
            </a:r>
          </a:p>
          <a:p>
            <a:pPr lvl="2"/>
            <a:r>
              <a:rPr lang="en-US" dirty="0"/>
              <a:t>The ID is not the ID of any student</a:t>
            </a:r>
          </a:p>
          <a:p>
            <a:pPr lvl="1"/>
            <a:r>
              <a:rPr lang="en-US" dirty="0"/>
              <a:t>The SUT should work similarly for all inputs in each case.</a:t>
            </a:r>
          </a:p>
          <a:p>
            <a:pPr marL="457200" lvl="1" indent="0">
              <a:buNone/>
            </a:pPr>
            <a:endParaRPr lang="en-US" dirty="0"/>
          </a:p>
        </p:txBody>
      </p:sp>
      <p:sp>
        <p:nvSpPr>
          <p:cNvPr id="33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13</a:t>
            </a:fld>
            <a:endParaRPr/>
          </a:p>
        </p:txBody>
      </p:sp>
      <p:sp>
        <p:nvSpPr>
          <p:cNvPr id="2" name="Rectangle 1">
            <a:extLst>
              <a:ext uri="{FF2B5EF4-FFF2-40B4-BE49-F238E27FC236}">
                <a16:creationId xmlns:a16="http://schemas.microsoft.com/office/drawing/2014/main" id="{AA6B4387-6071-8F60-6B7C-D23206215DFD}"/>
              </a:ext>
            </a:extLst>
          </p:cNvPr>
          <p:cNvSpPr/>
          <p:nvPr/>
        </p:nvSpPr>
        <p:spPr>
          <a:xfrm>
            <a:off x="16569102" y="6833574"/>
            <a:ext cx="6881447" cy="26511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2200" i="1"/>
            </a:pPr>
            <a:r>
              <a:rPr lang="en-US" sz="3600" b="1" dirty="0">
                <a:solidFill>
                  <a:schemeClr val="tx1"/>
                </a:solidFill>
                <a:latin typeface="Ink Free" panose="03080402000500000000" pitchFamily="66" charset="0"/>
              </a:rPr>
              <a:t>Jargon: these are sometimes called "equivalence classes" of inputs.</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Building Test Suites From Specifications: Zip Code Lookup"/>
          <p:cNvSpPr txBox="1">
            <a:spLocks noGrp="1"/>
          </p:cNvSpPr>
          <p:nvPr>
            <p:ph type="title"/>
          </p:nvPr>
        </p:nvSpPr>
        <p:spPr>
          <a:xfrm>
            <a:off x="1676400" y="36509"/>
            <a:ext cx="22077349" cy="2651127"/>
          </a:xfrm>
          <a:prstGeom prst="rect">
            <a:avLst/>
          </a:prstGeom>
        </p:spPr>
        <p:txBody>
          <a:bodyPr/>
          <a:lstStyle/>
          <a:p>
            <a:r>
              <a:t>Building Test Suites From Specifications: Zip Code Lookup</a:t>
            </a:r>
          </a:p>
        </p:txBody>
      </p:sp>
      <p:sp>
        <p:nvSpPr>
          <p:cNvPr id="350" name="USPS ZIP code lookup tool accepts a zip code as input, and outputs:…"/>
          <p:cNvSpPr txBox="1">
            <a:spLocks noGrp="1"/>
          </p:cNvSpPr>
          <p:nvPr>
            <p:ph type="body" sz="half" idx="1"/>
          </p:nvPr>
        </p:nvSpPr>
        <p:spPr>
          <a:xfrm>
            <a:off x="1676400" y="3000319"/>
            <a:ext cx="13787289" cy="8702677"/>
          </a:xfrm>
          <a:prstGeom prst="rect">
            <a:avLst/>
          </a:prstGeom>
        </p:spPr>
        <p:txBody>
          <a:bodyPr/>
          <a:lstStyle/>
          <a:p>
            <a:r>
              <a:rPr dirty="0"/>
              <a:t>USPS ZIP code lookup tool accepts a zip code as input, and outputs:</a:t>
            </a:r>
          </a:p>
          <a:p>
            <a:pPr marL="914400" lvl="1" indent="-457200"/>
            <a:r>
              <a:rPr dirty="0"/>
              <a:t>The “place names” that correspond to that ZIP code, or </a:t>
            </a:r>
          </a:p>
          <a:p>
            <a:pPr marL="914400" lvl="1" indent="-457200"/>
            <a:r>
              <a:rPr dirty="0"/>
              <a:t>“Invalid zip code”</a:t>
            </a:r>
          </a:p>
          <a:p>
            <a:r>
              <a:rPr dirty="0"/>
              <a:t>Strategy:</a:t>
            </a:r>
          </a:p>
          <a:p>
            <a:pPr marL="914400" lvl="1" indent="-457200"/>
            <a:r>
              <a:rPr dirty="0"/>
              <a:t>Determine the input equivalence classes, boundary conditions</a:t>
            </a:r>
          </a:p>
          <a:p>
            <a:pPr marL="914400" lvl="1" indent="-457200"/>
            <a:r>
              <a:rPr dirty="0"/>
              <a:t>Write tests for those inputs</a:t>
            </a:r>
          </a:p>
        </p:txBody>
      </p:sp>
      <p:sp>
        <p:nvSpPr>
          <p:cNvPr id="35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14</a:t>
            </a:fld>
            <a:endParaRPr/>
          </a:p>
        </p:txBody>
      </p:sp>
      <p:grpSp>
        <p:nvGrpSpPr>
          <p:cNvPr id="354" name="Picture 2.png"/>
          <p:cNvGrpSpPr/>
          <p:nvPr/>
        </p:nvGrpSpPr>
        <p:grpSpPr>
          <a:xfrm>
            <a:off x="15662195" y="3028596"/>
            <a:ext cx="8226823" cy="9084073"/>
            <a:chOff x="0" y="0"/>
            <a:chExt cx="8226821" cy="9084071"/>
          </a:xfrm>
        </p:grpSpPr>
        <p:pic>
          <p:nvPicPr>
            <p:cNvPr id="353" name="Picture 2.png" descr="Picture 2.png"/>
            <p:cNvPicPr>
              <a:picLocks noChangeAspect="1"/>
            </p:cNvPicPr>
            <p:nvPr/>
          </p:nvPicPr>
          <p:blipFill>
            <a:blip r:embed="rId3"/>
            <a:srcRect l="3406" t="13309" r="71951" b="44353"/>
            <a:stretch>
              <a:fillRect/>
            </a:stretch>
          </p:blipFill>
          <p:spPr>
            <a:xfrm>
              <a:off x="139700" y="139700"/>
              <a:ext cx="7947422" cy="8804672"/>
            </a:xfrm>
            <a:prstGeom prst="rect">
              <a:avLst/>
            </a:prstGeom>
            <a:ln>
              <a:noFill/>
            </a:ln>
            <a:effectLst/>
          </p:spPr>
        </p:pic>
        <p:pic>
          <p:nvPicPr>
            <p:cNvPr id="352" name="Picture 2.png" descr="Picture 2.png"/>
            <p:cNvPicPr>
              <a:picLocks/>
            </p:cNvPicPr>
            <p:nvPr/>
          </p:nvPicPr>
          <p:blipFill>
            <a:blip r:embed="rId4"/>
            <a:stretch>
              <a:fillRect/>
            </a:stretch>
          </p:blipFill>
          <p:spPr>
            <a:xfrm>
              <a:off x="0" y="0"/>
              <a:ext cx="8226822" cy="9084072"/>
            </a:xfrm>
            <a:prstGeom prst="rect">
              <a:avLst/>
            </a:prstGeom>
            <a:effectLst/>
          </p:spPr>
        </p:pic>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0">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t>Building Test Suites From Specifications: Zip Code Lookup</a:t>
            </a:r>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pPr marL="374904" indent="-374904" defTabSz="1499616">
              <a:spcBef>
                <a:spcPts val="1600"/>
              </a:spcBef>
              <a:defRPr sz="4592"/>
            </a:pPr>
            <a:r>
              <a:rPr lang="en-US" dirty="0"/>
              <a:t>Need to test behavior when the input is</a:t>
            </a:r>
            <a:r>
              <a:rPr dirty="0"/>
              <a:t>:</a:t>
            </a:r>
          </a:p>
          <a:p>
            <a:pPr marL="749808" lvl="1" indent="-374904" defTabSz="1499616">
              <a:spcBef>
                <a:spcPts val="1600"/>
              </a:spcBef>
              <a:defRPr sz="4592"/>
            </a:pPr>
            <a:r>
              <a:rPr dirty="0"/>
              <a:t>Not a 5 digit number</a:t>
            </a:r>
          </a:p>
          <a:p>
            <a:pPr marL="749808" lvl="1" indent="-374904" defTabSz="1499616">
              <a:spcBef>
                <a:spcPts val="1600"/>
              </a:spcBef>
              <a:defRPr sz="4592"/>
            </a:pPr>
            <a:r>
              <a:rPr dirty="0"/>
              <a:t>A 5 digit numbers</a:t>
            </a:r>
          </a:p>
          <a:p>
            <a:pPr marL="1124711" lvl="2" indent="-374904" defTabSz="1499616">
              <a:spcBef>
                <a:spcPts val="1600"/>
              </a:spcBef>
              <a:defRPr sz="4592"/>
            </a:pPr>
            <a:r>
              <a:rPr dirty="0"/>
              <a:t>A valid ZIP code</a:t>
            </a:r>
          </a:p>
          <a:p>
            <a:pPr marL="1499616" lvl="3" indent="-374904" defTabSz="1499616">
              <a:spcBef>
                <a:spcPts val="1600"/>
              </a:spcBef>
              <a:defRPr sz="4592"/>
            </a:pPr>
            <a:r>
              <a:rPr dirty="0"/>
              <a:t>With one place name</a:t>
            </a:r>
          </a:p>
          <a:p>
            <a:pPr marL="1499616" lvl="3" indent="-374904" defTabSz="1499616">
              <a:spcBef>
                <a:spcPts val="1600"/>
              </a:spcBef>
              <a:defRPr sz="4592"/>
            </a:pPr>
            <a:r>
              <a:rPr dirty="0"/>
              <a:t>With multiple place names</a:t>
            </a:r>
          </a:p>
          <a:p>
            <a:pPr marL="1124711" lvl="2" indent="-374904" defTabSz="1499616">
              <a:spcBef>
                <a:spcPts val="1600"/>
              </a:spcBef>
              <a:defRPr sz="4592"/>
            </a:pPr>
            <a:r>
              <a:rPr dirty="0"/>
              <a:t>Not a valid ZIP code</a:t>
            </a:r>
          </a:p>
          <a:p>
            <a:pPr marL="374904" indent="-374904" defTabSz="1499616">
              <a:spcBef>
                <a:spcPts val="1600"/>
              </a:spcBef>
              <a:defRPr sz="4592"/>
            </a:pPr>
            <a:r>
              <a:rPr lang="en-US" dirty="0"/>
              <a:t>Test</a:t>
            </a:r>
            <a:r>
              <a:rPr dirty="0"/>
              <a:t> at least one input from each class, plus boundaries (e.g. 4 digit numbers, 6 digit numbers, no numbers)</a:t>
            </a:r>
          </a:p>
          <a:p>
            <a:pPr marL="374904" indent="-374904" defTabSz="1499616">
              <a:spcBef>
                <a:spcPts val="1600"/>
              </a:spcBef>
              <a:defRPr sz="4592"/>
            </a:pPr>
            <a:r>
              <a:rPr dirty="0"/>
              <a:t>Encode the expected output of the system for each test</a:t>
            </a:r>
          </a:p>
        </p:txBody>
      </p:sp>
      <p:sp>
        <p:nvSpPr>
          <p:cNvPr id="37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15</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p>
            <a:r>
              <a:t>ZIP codes with multiple place names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CA008-6110-2A58-3705-D62B09442E36}"/>
              </a:ext>
            </a:extLst>
          </p:cNvPr>
          <p:cNvSpPr>
            <a:spLocks noGrp="1"/>
          </p:cNvSpPr>
          <p:nvPr>
            <p:ph type="title"/>
          </p:nvPr>
        </p:nvSpPr>
        <p:spPr/>
        <p:txBody>
          <a:bodyPr/>
          <a:lstStyle/>
          <a:p>
            <a:r>
              <a:rPr lang="en-US" dirty="0"/>
              <a:t>Example: </a:t>
            </a:r>
            <a:r>
              <a:rPr lang="en-US" dirty="0" err="1"/>
              <a:t>TicTacToe</a:t>
            </a:r>
            <a:endParaRPr lang="en-US" dirty="0"/>
          </a:p>
        </p:txBody>
      </p:sp>
      <p:sp>
        <p:nvSpPr>
          <p:cNvPr id="3" name="Text Placeholder 2">
            <a:extLst>
              <a:ext uri="{FF2B5EF4-FFF2-40B4-BE49-F238E27FC236}">
                <a16:creationId xmlns:a16="http://schemas.microsoft.com/office/drawing/2014/main" id="{29DDE45B-EB52-795B-8AE2-8143072A3F84}"/>
              </a:ext>
            </a:extLst>
          </p:cNvPr>
          <p:cNvSpPr>
            <a:spLocks noGrp="1"/>
          </p:cNvSpPr>
          <p:nvPr>
            <p:ph type="body" idx="1"/>
          </p:nvPr>
        </p:nvSpPr>
        <p:spPr/>
        <p:txBody>
          <a:bodyPr>
            <a:normAutofit fontScale="77500" lnSpcReduction="20000"/>
          </a:bodyPr>
          <a:lstStyle/>
          <a:p>
            <a:r>
              <a:rPr lang="en-US" dirty="0"/>
              <a:t>What are the possible states of a </a:t>
            </a:r>
            <a:r>
              <a:rPr lang="en-US" dirty="0" err="1"/>
              <a:t>tictactoe</a:t>
            </a:r>
            <a:r>
              <a:rPr lang="en-US" dirty="0"/>
              <a:t> game?</a:t>
            </a:r>
          </a:p>
          <a:p>
            <a:pPr lvl="1"/>
            <a:r>
              <a:rPr lang="en-US" dirty="0"/>
              <a:t>Board is full (draw)</a:t>
            </a:r>
          </a:p>
          <a:p>
            <a:pPr lvl="1"/>
            <a:r>
              <a:rPr lang="en-US" dirty="0"/>
              <a:t>Board is not full</a:t>
            </a:r>
          </a:p>
          <a:p>
            <a:pPr lvl="2"/>
            <a:r>
              <a:rPr lang="en-US" dirty="0"/>
              <a:t>Board not full, one player has won</a:t>
            </a:r>
          </a:p>
          <a:p>
            <a:pPr lvl="2"/>
            <a:r>
              <a:rPr lang="en-US" dirty="0"/>
              <a:t>Board not full, X to move</a:t>
            </a:r>
          </a:p>
          <a:p>
            <a:pPr lvl="2"/>
            <a:r>
              <a:rPr lang="en-US" dirty="0"/>
              <a:t>Board not full, O to move</a:t>
            </a:r>
          </a:p>
          <a:p>
            <a:r>
              <a:rPr lang="en-US" dirty="0"/>
              <a:t>What are the possible inputs to the </a:t>
            </a:r>
            <a:r>
              <a:rPr lang="en-US" dirty="0" err="1"/>
              <a:t>tictactoe</a:t>
            </a:r>
            <a:r>
              <a:rPr lang="en-US" dirty="0"/>
              <a:t> game?</a:t>
            </a:r>
          </a:p>
          <a:p>
            <a:pPr lvl="1"/>
            <a:r>
              <a:rPr lang="en-US" dirty="0"/>
              <a:t>X moves</a:t>
            </a:r>
          </a:p>
          <a:p>
            <a:pPr lvl="1"/>
            <a:r>
              <a:rPr lang="en-US" dirty="0"/>
              <a:t>O moves</a:t>
            </a:r>
          </a:p>
          <a:p>
            <a:pPr lvl="1"/>
            <a:r>
              <a:rPr lang="en-US" dirty="0"/>
              <a:t>Someone else tries to move</a:t>
            </a:r>
          </a:p>
          <a:p>
            <a:pPr lvl="1"/>
            <a:r>
              <a:rPr lang="en-US" dirty="0"/>
              <a:t>X or O leaves the game</a:t>
            </a:r>
          </a:p>
          <a:p>
            <a:r>
              <a:rPr lang="en-US" dirty="0"/>
              <a:t>Can make a graph out of these</a:t>
            </a:r>
          </a:p>
        </p:txBody>
      </p:sp>
    </p:spTree>
    <p:extLst>
      <p:ext uri="{BB962C8B-B14F-4D97-AF65-F5344CB8AC3E}">
        <p14:creationId xmlns:p14="http://schemas.microsoft.com/office/powerpoint/2010/main" val="149804702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A95D8-4335-D35D-9473-0A4288BDE0C5}"/>
              </a:ext>
            </a:extLst>
          </p:cNvPr>
          <p:cNvSpPr>
            <a:spLocks noGrp="1"/>
          </p:cNvSpPr>
          <p:nvPr>
            <p:ph type="title"/>
          </p:nvPr>
        </p:nvSpPr>
        <p:spPr/>
        <p:txBody>
          <a:bodyPr/>
          <a:lstStyle/>
          <a:p>
            <a:r>
              <a:rPr lang="en-US" dirty="0"/>
              <a:t>A piece of the </a:t>
            </a:r>
            <a:r>
              <a:rPr lang="en-US" dirty="0" err="1"/>
              <a:t>TicTacToe</a:t>
            </a:r>
            <a:r>
              <a:rPr lang="en-US" dirty="0"/>
              <a:t> Graph</a:t>
            </a:r>
          </a:p>
        </p:txBody>
      </p:sp>
      <p:sp>
        <p:nvSpPr>
          <p:cNvPr id="4" name="Rectangle: Rounded Corners 3">
            <a:extLst>
              <a:ext uri="{FF2B5EF4-FFF2-40B4-BE49-F238E27FC236}">
                <a16:creationId xmlns:a16="http://schemas.microsoft.com/office/drawing/2014/main" id="{FC910ED7-7A68-6ABE-6B60-559F68B248D0}"/>
              </a:ext>
            </a:extLst>
          </p:cNvPr>
          <p:cNvSpPr/>
          <p:nvPr/>
        </p:nvSpPr>
        <p:spPr>
          <a:xfrm>
            <a:off x="2743200" y="7305675"/>
            <a:ext cx="3303883" cy="145732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Board not full, X to move</a:t>
            </a:r>
          </a:p>
        </p:txBody>
      </p:sp>
      <p:sp>
        <p:nvSpPr>
          <p:cNvPr id="5" name="Rectangle: Rounded Corners 4">
            <a:extLst>
              <a:ext uri="{FF2B5EF4-FFF2-40B4-BE49-F238E27FC236}">
                <a16:creationId xmlns:a16="http://schemas.microsoft.com/office/drawing/2014/main" id="{D147006A-DBA1-BEE6-BB6E-AD5CCE661444}"/>
              </a:ext>
            </a:extLst>
          </p:cNvPr>
          <p:cNvSpPr/>
          <p:nvPr/>
        </p:nvSpPr>
        <p:spPr>
          <a:xfrm>
            <a:off x="11348594" y="3943350"/>
            <a:ext cx="2657475" cy="145732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Board Full</a:t>
            </a:r>
          </a:p>
        </p:txBody>
      </p:sp>
      <p:sp>
        <p:nvSpPr>
          <p:cNvPr id="6" name="Rectangle: Rounded Corners 5">
            <a:extLst>
              <a:ext uri="{FF2B5EF4-FFF2-40B4-BE49-F238E27FC236}">
                <a16:creationId xmlns:a16="http://schemas.microsoft.com/office/drawing/2014/main" id="{6E1AD8F1-7419-303D-6529-AB50BD46831A}"/>
              </a:ext>
            </a:extLst>
          </p:cNvPr>
          <p:cNvSpPr/>
          <p:nvPr/>
        </p:nvSpPr>
        <p:spPr>
          <a:xfrm>
            <a:off x="11348594" y="8315326"/>
            <a:ext cx="3094237" cy="145732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Board not full, O to move</a:t>
            </a:r>
          </a:p>
        </p:txBody>
      </p:sp>
      <p:sp>
        <p:nvSpPr>
          <p:cNvPr id="7" name="Rectangle: Rounded Corners 6">
            <a:extLst>
              <a:ext uri="{FF2B5EF4-FFF2-40B4-BE49-F238E27FC236}">
                <a16:creationId xmlns:a16="http://schemas.microsoft.com/office/drawing/2014/main" id="{0BDC838B-437F-60D6-AB09-AF84B017F9DD}"/>
              </a:ext>
            </a:extLst>
          </p:cNvPr>
          <p:cNvSpPr/>
          <p:nvPr/>
        </p:nvSpPr>
        <p:spPr>
          <a:xfrm>
            <a:off x="11348594" y="6129338"/>
            <a:ext cx="2657475" cy="145732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X wins</a:t>
            </a:r>
          </a:p>
        </p:txBody>
      </p:sp>
      <p:cxnSp>
        <p:nvCxnSpPr>
          <p:cNvPr id="9" name="Straight Arrow Connector 8">
            <a:extLst>
              <a:ext uri="{FF2B5EF4-FFF2-40B4-BE49-F238E27FC236}">
                <a16:creationId xmlns:a16="http://schemas.microsoft.com/office/drawing/2014/main" id="{EA4763EB-01A7-4197-3EAB-7064FB9EC916}"/>
              </a:ext>
            </a:extLst>
          </p:cNvPr>
          <p:cNvCxnSpPr>
            <a:cxnSpLocks/>
            <a:stCxn id="4" idx="3"/>
            <a:endCxn id="5" idx="1"/>
          </p:cNvCxnSpPr>
          <p:nvPr/>
        </p:nvCxnSpPr>
        <p:spPr>
          <a:xfrm flipV="1">
            <a:off x="6047083" y="4672013"/>
            <a:ext cx="5301511" cy="3362325"/>
          </a:xfrm>
          <a:prstGeom prst="straightConnector1">
            <a:avLst/>
          </a:prstGeom>
          <a:noFill/>
          <a:ln w="25400" cap="flat">
            <a:solidFill>
              <a:schemeClr val="accent1"/>
            </a:solidFill>
            <a:prstDash val="solid"/>
            <a:miter lim="800000"/>
            <a:headEnd type="none" w="med" len="med"/>
            <a:tailEnd type="triangle" w="lg" len="lg"/>
          </a:ln>
          <a:effectLst/>
          <a:sp3d/>
        </p:spPr>
        <p:style>
          <a:lnRef idx="0">
            <a:scrgbClr r="0" g="0" b="0"/>
          </a:lnRef>
          <a:fillRef idx="0">
            <a:scrgbClr r="0" g="0" b="0"/>
          </a:fillRef>
          <a:effectRef idx="0">
            <a:scrgbClr r="0" g="0" b="0"/>
          </a:effectRef>
          <a:fontRef idx="none"/>
        </p:style>
      </p:cxnSp>
      <p:cxnSp>
        <p:nvCxnSpPr>
          <p:cNvPr id="11" name="Straight Arrow Connector 10">
            <a:extLst>
              <a:ext uri="{FF2B5EF4-FFF2-40B4-BE49-F238E27FC236}">
                <a16:creationId xmlns:a16="http://schemas.microsoft.com/office/drawing/2014/main" id="{371D92AB-4B30-7956-8FE5-460573134EB4}"/>
              </a:ext>
            </a:extLst>
          </p:cNvPr>
          <p:cNvCxnSpPr>
            <a:cxnSpLocks/>
            <a:stCxn id="4" idx="3"/>
            <a:endCxn id="7" idx="1"/>
          </p:cNvCxnSpPr>
          <p:nvPr/>
        </p:nvCxnSpPr>
        <p:spPr>
          <a:xfrm flipV="1">
            <a:off x="6047083" y="6858001"/>
            <a:ext cx="5301511" cy="1176337"/>
          </a:xfrm>
          <a:prstGeom prst="straightConnector1">
            <a:avLst/>
          </a:prstGeom>
          <a:noFill/>
          <a:ln w="254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cxnSp>
        <p:nvCxnSpPr>
          <p:cNvPr id="13" name="Straight Arrow Connector 12">
            <a:extLst>
              <a:ext uri="{FF2B5EF4-FFF2-40B4-BE49-F238E27FC236}">
                <a16:creationId xmlns:a16="http://schemas.microsoft.com/office/drawing/2014/main" id="{06FD6B7A-7838-07E3-94DD-4791DE29512A}"/>
              </a:ext>
            </a:extLst>
          </p:cNvPr>
          <p:cNvCxnSpPr>
            <a:cxnSpLocks/>
            <a:stCxn id="4" idx="3"/>
            <a:endCxn id="6" idx="1"/>
          </p:cNvCxnSpPr>
          <p:nvPr/>
        </p:nvCxnSpPr>
        <p:spPr>
          <a:xfrm>
            <a:off x="6047083" y="8034338"/>
            <a:ext cx="5301511" cy="1009651"/>
          </a:xfrm>
          <a:prstGeom prst="straightConnector1">
            <a:avLst/>
          </a:prstGeom>
          <a:noFill/>
          <a:ln w="254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16" name="Rectangle: Rounded Corners 15">
            <a:extLst>
              <a:ext uri="{FF2B5EF4-FFF2-40B4-BE49-F238E27FC236}">
                <a16:creationId xmlns:a16="http://schemas.microsoft.com/office/drawing/2014/main" id="{B13FC530-7046-04F3-244E-3D8EFA5EF690}"/>
              </a:ext>
            </a:extLst>
          </p:cNvPr>
          <p:cNvSpPr/>
          <p:nvPr/>
        </p:nvSpPr>
        <p:spPr>
          <a:xfrm>
            <a:off x="11348594" y="10501313"/>
            <a:ext cx="2657475" cy="145732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Error</a:t>
            </a:r>
          </a:p>
        </p:txBody>
      </p:sp>
      <p:cxnSp>
        <p:nvCxnSpPr>
          <p:cNvPr id="18" name="Straight Arrow Connector 17">
            <a:extLst>
              <a:ext uri="{FF2B5EF4-FFF2-40B4-BE49-F238E27FC236}">
                <a16:creationId xmlns:a16="http://schemas.microsoft.com/office/drawing/2014/main" id="{AA8A97F8-E4B1-0AA5-D28E-F8627A65B14B}"/>
              </a:ext>
            </a:extLst>
          </p:cNvPr>
          <p:cNvCxnSpPr>
            <a:cxnSpLocks/>
            <a:stCxn id="4" idx="3"/>
            <a:endCxn id="16" idx="1"/>
          </p:cNvCxnSpPr>
          <p:nvPr/>
        </p:nvCxnSpPr>
        <p:spPr>
          <a:xfrm>
            <a:off x="6047083" y="8034338"/>
            <a:ext cx="5301511" cy="3195638"/>
          </a:xfrm>
          <a:prstGeom prst="straightConnector1">
            <a:avLst/>
          </a:prstGeom>
          <a:noFill/>
          <a:ln w="254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31" name="TextBox 30">
            <a:extLst>
              <a:ext uri="{FF2B5EF4-FFF2-40B4-BE49-F238E27FC236}">
                <a16:creationId xmlns:a16="http://schemas.microsoft.com/office/drawing/2014/main" id="{1D422BDD-0538-34F6-4213-2F767DD5626A}"/>
              </a:ext>
            </a:extLst>
          </p:cNvPr>
          <p:cNvSpPr txBox="1"/>
          <p:nvPr/>
        </p:nvSpPr>
        <p:spPr>
          <a:xfrm>
            <a:off x="16583041" y="7246503"/>
            <a:ext cx="5449078" cy="129266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Your tests should exercise each of these arrows.</a:t>
            </a:r>
          </a:p>
        </p:txBody>
      </p:sp>
    </p:spTree>
    <p:extLst>
      <p:ext uri="{BB962C8B-B14F-4D97-AF65-F5344CB8AC3E}">
        <p14:creationId xmlns:p14="http://schemas.microsoft.com/office/powerpoint/2010/main" val="3919521757"/>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Title 1"/>
          <p:cNvSpPr txBox="1">
            <a:spLocks noGrp="1"/>
          </p:cNvSpPr>
          <p:nvPr>
            <p:ph type="title"/>
          </p:nvPr>
        </p:nvSpPr>
        <p:spPr>
          <a:prstGeom prst="rect">
            <a:avLst/>
          </a:prstGeom>
        </p:spPr>
        <p:txBody>
          <a:bodyPr/>
          <a:lstStyle>
            <a:lvl1pPr>
              <a:defRPr sz="7200"/>
            </a:lvl1pPr>
          </a:lstStyle>
          <a:p>
            <a:r>
              <a:t>Make sure the regions have the right boundaries.</a:t>
            </a:r>
          </a:p>
        </p:txBody>
      </p:sp>
      <p:sp>
        <p:nvSpPr>
          <p:cNvPr id="384" name="Content Placeholder 2"/>
          <p:cNvSpPr txBox="1">
            <a:spLocks noGrp="1"/>
          </p:cNvSpPr>
          <p:nvPr>
            <p:ph type="body" sz="half" idx="1"/>
          </p:nvPr>
        </p:nvSpPr>
        <p:spPr>
          <a:xfrm>
            <a:off x="1676399" y="3651250"/>
            <a:ext cx="13680831" cy="8702676"/>
          </a:xfrm>
          <a:prstGeom prst="rect">
            <a:avLst/>
          </a:prstGeom>
        </p:spPr>
        <p:txBody>
          <a:bodyPr>
            <a:normAutofit/>
          </a:bodyPr>
          <a:lstStyle/>
          <a:p>
            <a:pPr>
              <a:lnSpc>
                <a:spcPct val="81000"/>
              </a:lnSpc>
              <a:defRPr sz="5200"/>
            </a:pPr>
            <a:r>
              <a:rPr lang="en-US" dirty="0"/>
              <a:t>Test at and near boundaries</a:t>
            </a:r>
            <a:endParaRPr sz="4800" dirty="0"/>
          </a:p>
          <a:p>
            <a:pPr marL="914400" lvl="1" indent="-457200">
              <a:lnSpc>
                <a:spcPct val="81000"/>
              </a:lnSpc>
              <a:spcBef>
                <a:spcPts val="1000"/>
              </a:spcBef>
              <a:defRPr sz="5200"/>
            </a:pPr>
            <a:r>
              <a:rPr dirty="0"/>
              <a:t>Barely legal, barely illegal inputs</a:t>
            </a:r>
            <a:endParaRPr lang="en-US" b="1" i="1" dirty="0"/>
          </a:p>
          <a:p>
            <a:pPr marL="1249679" lvl="2" indent="-685800">
              <a:lnSpc>
                <a:spcPct val="81000"/>
              </a:lnSpc>
              <a:spcBef>
                <a:spcPts val="1000"/>
              </a:spcBef>
              <a:buSzTx/>
              <a:defRPr sz="5200"/>
            </a:pPr>
            <a:r>
              <a:rPr lang="en-US" dirty="0"/>
              <a:t>&lt; vs</a:t>
            </a:r>
            <a:r>
              <a:rPr lang="en-US" i="1" dirty="0"/>
              <a:t> </a:t>
            </a:r>
            <a:r>
              <a:rPr lang="en-US" dirty="0"/>
              <a:t>&lt;= </a:t>
            </a:r>
          </a:p>
          <a:p>
            <a:pPr marL="1249679" lvl="2" indent="-685800">
              <a:lnSpc>
                <a:spcPct val="81000"/>
              </a:lnSpc>
              <a:spcBef>
                <a:spcPts val="1000"/>
              </a:spcBef>
              <a:buSzTx/>
              <a:defRPr sz="5200"/>
            </a:pPr>
            <a:r>
              <a:rPr lang="en-US" dirty="0"/>
              <a:t>Empty inputs?</a:t>
            </a:r>
            <a:endParaRPr dirty="0"/>
          </a:p>
          <a:p>
            <a:pPr>
              <a:lnSpc>
                <a:spcPct val="81000"/>
              </a:lnSpc>
              <a:defRPr sz="5200"/>
            </a:pPr>
            <a:r>
              <a:rPr dirty="0"/>
              <a:t>Integer overflow</a:t>
            </a:r>
            <a:r>
              <a:rPr lang="en-US" dirty="0"/>
              <a:t>s</a:t>
            </a:r>
            <a:r>
              <a:rPr dirty="0"/>
              <a:t> </a:t>
            </a:r>
            <a:r>
              <a:rPr lang="en-US" dirty="0"/>
              <a:t>/ buffer overflows</a:t>
            </a:r>
          </a:p>
          <a:p>
            <a:pPr lvl="1">
              <a:lnSpc>
                <a:spcPct val="81000"/>
              </a:lnSpc>
              <a:defRPr sz="5200"/>
            </a:pPr>
            <a:r>
              <a:rPr dirty="0" err="1"/>
              <a:t>ComAir</a:t>
            </a:r>
            <a:r>
              <a:rPr dirty="0"/>
              <a:t> </a:t>
            </a:r>
            <a:r>
              <a:rPr lang="en-US" dirty="0"/>
              <a:t>crew scheduling</a:t>
            </a:r>
          </a:p>
          <a:p>
            <a:pPr lvl="1">
              <a:lnSpc>
                <a:spcPct val="81000"/>
              </a:lnSpc>
              <a:defRPr sz="5200"/>
            </a:pPr>
            <a:r>
              <a:rPr dirty="0"/>
              <a:t>problem due to a list getting more than 32767 </a:t>
            </a:r>
            <a:r>
              <a:rPr dirty="0" err="1"/>
              <a:t>elems</a:t>
            </a:r>
            <a:endParaRPr dirty="0"/>
          </a:p>
          <a:p>
            <a:pPr>
              <a:lnSpc>
                <a:spcPct val="81000"/>
              </a:lnSpc>
              <a:defRPr sz="5200"/>
            </a:pPr>
            <a:r>
              <a:rPr u="sng" dirty="0">
                <a:solidFill>
                  <a:srgbClr val="0563C1"/>
                </a:solidFill>
                <a:uFill>
                  <a:solidFill>
                    <a:srgbClr val="0563C1"/>
                  </a:solidFill>
                </a:uFill>
                <a:hlinkClick r:id="rId3"/>
              </a:rPr>
              <a:t>https://arstechnica.com/uncategorized/2004/12/4490-2/</a:t>
            </a:r>
          </a:p>
        </p:txBody>
      </p:sp>
      <p:grpSp>
        <p:nvGrpSpPr>
          <p:cNvPr id="387" name="Picture 2"/>
          <p:cNvGrpSpPr/>
          <p:nvPr/>
        </p:nvGrpSpPr>
        <p:grpSpPr>
          <a:xfrm>
            <a:off x="16693662" y="4056185"/>
            <a:ext cx="6834554" cy="4733926"/>
            <a:chOff x="0" y="0"/>
            <a:chExt cx="10363200" cy="8702675"/>
          </a:xfrm>
        </p:grpSpPr>
        <p:sp>
          <p:nvSpPr>
            <p:cNvPr id="385" name="Rectangle"/>
            <p:cNvSpPr/>
            <p:nvPr/>
          </p:nvSpPr>
          <p:spPr>
            <a:xfrm>
              <a:off x="0" y="0"/>
              <a:ext cx="10363200" cy="8702676"/>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pic>
          <p:nvPicPr>
            <p:cNvPr id="386" name="image4.jpeg" descr="image4.jpeg"/>
            <p:cNvPicPr>
              <a:picLocks noChangeAspect="1"/>
            </p:cNvPicPr>
            <p:nvPr/>
          </p:nvPicPr>
          <p:blipFill>
            <a:blip r:embed="rId4"/>
            <a:srcRect r="10687"/>
            <a:stretch>
              <a:fillRect/>
            </a:stretch>
          </p:blipFill>
          <p:spPr>
            <a:xfrm>
              <a:off x="-1" y="0"/>
              <a:ext cx="10363201" cy="8702415"/>
            </a:xfrm>
            <a:prstGeom prst="rect">
              <a:avLst/>
            </a:prstGeom>
            <a:ln w="12700" cap="flat">
              <a:noFill/>
              <a:miter lim="400000"/>
            </a:ln>
            <a:effectLst/>
          </p:spPr>
        </p:pic>
      </p:grpSp>
      <p:sp>
        <p:nvSpPr>
          <p:cNvPr id="388" name="Slide Number Placeholder 4"/>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18</a:t>
            </a:fld>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Building Tests from Specifications (TDD)"/>
          <p:cNvSpPr txBox="1">
            <a:spLocks noGrp="1"/>
          </p:cNvSpPr>
          <p:nvPr>
            <p:ph type="title"/>
          </p:nvPr>
        </p:nvSpPr>
        <p:spPr>
          <a:prstGeom prst="rect">
            <a:avLst/>
          </a:prstGeom>
        </p:spPr>
        <p:txBody>
          <a:bodyPr/>
          <a:lstStyle>
            <a:lvl1pPr defTabSz="1737360">
              <a:defRPr sz="8360"/>
            </a:lvl1pPr>
          </a:lstStyle>
          <a:p>
            <a:r>
              <a:t>Building Tests from Specifications (TDD)</a:t>
            </a:r>
          </a:p>
        </p:txBody>
      </p:sp>
      <p:sp>
        <p:nvSpPr>
          <p:cNvPr id="393" name="When delivering a feature, it is important to deliver tests to ensure that the feature keeps working this way in the future…"/>
          <p:cNvSpPr txBox="1">
            <a:spLocks noGrp="1"/>
          </p:cNvSpPr>
          <p:nvPr>
            <p:ph type="body" sz="half" idx="1"/>
          </p:nvPr>
        </p:nvSpPr>
        <p:spPr>
          <a:xfrm>
            <a:off x="1676399" y="3651250"/>
            <a:ext cx="17994923" cy="8702676"/>
          </a:xfrm>
          <a:prstGeom prst="rect">
            <a:avLst/>
          </a:prstGeom>
        </p:spPr>
        <p:txBody>
          <a:bodyPr/>
          <a:lstStyle/>
          <a:p>
            <a:pPr marL="448055" indent="-448055" defTabSz="1792223">
              <a:spcBef>
                <a:spcPts val="1900"/>
              </a:spcBef>
              <a:defRPr sz="5488"/>
            </a:pPr>
            <a:r>
              <a:rPr lang="en-US" dirty="0"/>
              <a:t>The real specification is often implicit.</a:t>
            </a:r>
          </a:p>
          <a:p>
            <a:pPr marL="448055" indent="-448055" defTabSz="1792223">
              <a:spcBef>
                <a:spcPts val="1900"/>
              </a:spcBef>
              <a:defRPr sz="5488"/>
            </a:pPr>
            <a:r>
              <a:rPr dirty="0"/>
              <a:t>When delivering a feature, it is important to deliver tests to ensure that the feature keeps working this way </a:t>
            </a:r>
            <a:r>
              <a:rPr i="1" dirty="0"/>
              <a:t>in the future</a:t>
            </a:r>
          </a:p>
          <a:p>
            <a:pPr marL="448055" indent="-448055" defTabSz="1792223">
              <a:spcBef>
                <a:spcPts val="1900"/>
              </a:spcBef>
              <a:defRPr sz="5488"/>
            </a:pPr>
            <a:r>
              <a:rPr dirty="0"/>
              <a:t>You may have specific domain knowledge that future developers who touch the code do not</a:t>
            </a:r>
          </a:p>
          <a:p>
            <a:pPr marL="448055" indent="-448055" defTabSz="1792223">
              <a:spcBef>
                <a:spcPts val="1900"/>
              </a:spcBef>
              <a:defRPr sz="5488"/>
            </a:pPr>
            <a:r>
              <a:rPr dirty="0"/>
              <a:t>Specifications are hard to interpret and check, automated tests are easy (consider individual project…)</a:t>
            </a:r>
          </a:p>
          <a:p>
            <a:pPr marL="522731" indent="-522731" defTabSz="1792223">
              <a:spcBef>
                <a:spcPts val="1900"/>
              </a:spcBef>
              <a:defRPr sz="5488"/>
            </a:pPr>
            <a:r>
              <a:rPr dirty="0"/>
              <a:t>Beyoncé rule: “If you liked it you should have put a </a:t>
            </a:r>
            <a:r>
              <a:rPr strike="sngStrike" dirty="0"/>
              <a:t>ring</a:t>
            </a:r>
            <a:r>
              <a:rPr dirty="0"/>
              <a:t> </a:t>
            </a:r>
            <a:r>
              <a:rPr b="1" dirty="0"/>
              <a:t>test</a:t>
            </a:r>
            <a:r>
              <a:rPr dirty="0"/>
              <a:t> on it” (</a:t>
            </a:r>
            <a:r>
              <a:rPr dirty="0" err="1"/>
              <a:t>SoftEng</a:t>
            </a:r>
            <a:r>
              <a:rPr dirty="0"/>
              <a:t> @ Google)</a:t>
            </a:r>
          </a:p>
        </p:txBody>
      </p:sp>
      <p:sp>
        <p:nvSpPr>
          <p:cNvPr id="39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19</a:t>
            </a:fld>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t>Learning Objectives for this Lesson</a:t>
            </a:r>
          </a:p>
        </p:txBody>
      </p:sp>
      <p:sp>
        <p:nvSpPr>
          <p:cNvPr id="269" name="Text Placeholder 2"/>
          <p:cNvSpPr txBox="1">
            <a:spLocks noGrp="1"/>
          </p:cNvSpPr>
          <p:nvPr>
            <p:ph type="body" idx="1"/>
          </p:nvPr>
        </p:nvSpPr>
        <p:spPr>
          <a:xfrm>
            <a:off x="1676400" y="3000320"/>
            <a:ext cx="15774690" cy="8702676"/>
          </a:xfrm>
          <a:prstGeom prst="rect">
            <a:avLst/>
          </a:prstGeom>
        </p:spPr>
        <p:txBody>
          <a:bodyPr/>
          <a:lstStyle/>
          <a:p>
            <a:r>
              <a:rPr dirty="0"/>
              <a:t>By the end of this lesson, you should be able to:</a:t>
            </a:r>
          </a:p>
          <a:p>
            <a:pPr marL="914400" lvl="1" indent="-457200">
              <a:spcBef>
                <a:spcPts val="1000"/>
              </a:spcBef>
              <a:defRPr sz="4800"/>
            </a:pPr>
            <a:r>
              <a:rPr lang="en-US" dirty="0"/>
              <a:t>Give different reasons why you might want to test</a:t>
            </a:r>
          </a:p>
          <a:p>
            <a:pPr marL="914400" lvl="1" indent="-457200">
              <a:spcBef>
                <a:spcPts val="1000"/>
              </a:spcBef>
              <a:defRPr sz="4800"/>
            </a:pPr>
            <a:r>
              <a:rPr lang="en-US" dirty="0"/>
              <a:t>List the properties of a good test</a:t>
            </a:r>
          </a:p>
          <a:p>
            <a:pPr marL="914400" lvl="1" indent="-457200">
              <a:spcBef>
                <a:spcPts val="1000"/>
              </a:spcBef>
              <a:defRPr sz="4800"/>
            </a:pPr>
            <a:r>
              <a:rPr lang="en-US" dirty="0"/>
              <a:t>Use equivalence classes to design a TDD test suite</a:t>
            </a:r>
          </a:p>
          <a:p>
            <a:pPr marL="914400" lvl="1" indent="-457200">
              <a:spcBef>
                <a:spcPts val="1000"/>
              </a:spcBef>
              <a:defRPr sz="4800"/>
            </a:pPr>
            <a:r>
              <a:rPr lang="en-US" dirty="0"/>
              <a:t>Explain 3 measures of code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51B9C4-C2DB-2BD9-3737-92AB108688C0}"/>
              </a:ext>
            </a:extLst>
          </p:cNvPr>
          <p:cNvSpPr>
            <a:spLocks noGrp="1"/>
          </p:cNvSpPr>
          <p:nvPr>
            <p:ph type="title"/>
          </p:nvPr>
        </p:nvSpPr>
        <p:spPr/>
        <p:txBody>
          <a:bodyPr/>
          <a:lstStyle/>
          <a:p>
            <a:r>
              <a:rPr lang="en-US" dirty="0"/>
              <a:t>When have I written enough tests?</a:t>
            </a:r>
          </a:p>
        </p:txBody>
      </p:sp>
      <p:sp>
        <p:nvSpPr>
          <p:cNvPr id="5" name="Text Placeholder 4">
            <a:extLst>
              <a:ext uri="{FF2B5EF4-FFF2-40B4-BE49-F238E27FC236}">
                <a16:creationId xmlns:a16="http://schemas.microsoft.com/office/drawing/2014/main" id="{56B277A4-2483-AFE9-DA92-6C0FDC1828DB}"/>
              </a:ext>
            </a:extLst>
          </p:cNvPr>
          <p:cNvSpPr>
            <a:spLocks noGrp="1"/>
          </p:cNvSpPr>
          <p:nvPr>
            <p:ph type="body" idx="1"/>
          </p:nvPr>
        </p:nvSpPr>
        <p:spPr/>
        <p:txBody>
          <a:bodyPr>
            <a:normAutofit lnSpcReduction="10000"/>
          </a:bodyPr>
          <a:lstStyle/>
          <a:p>
            <a:r>
              <a:rPr lang="en-US" dirty="0"/>
              <a:t>Hard to verify that your tests cover the whole specification</a:t>
            </a:r>
          </a:p>
          <a:p>
            <a:pPr lvl="1"/>
            <a:r>
              <a:rPr lang="en-US" dirty="0"/>
              <a:t>Especially if the specification is only in someone's head!</a:t>
            </a:r>
          </a:p>
          <a:p>
            <a:r>
              <a:rPr lang="en-US" dirty="0"/>
              <a:t>But easy to verify that your tests cover all of your </a:t>
            </a:r>
            <a:r>
              <a:rPr lang="en-US" dirty="0">
                <a:solidFill>
                  <a:srgbClr val="FF0000"/>
                </a:solidFill>
              </a:rPr>
              <a:t>code</a:t>
            </a:r>
            <a:r>
              <a:rPr lang="en-US" dirty="0"/>
              <a:t>.</a:t>
            </a:r>
          </a:p>
          <a:p>
            <a:r>
              <a:rPr lang="en-US" dirty="0"/>
              <a:t>This is called "</a:t>
            </a:r>
            <a:r>
              <a:rPr lang="en-US" dirty="0">
                <a:solidFill>
                  <a:srgbClr val="FF0000"/>
                </a:solidFill>
              </a:rPr>
              <a:t>Code Coverage</a:t>
            </a:r>
            <a:r>
              <a:rPr lang="en-US" dirty="0"/>
              <a:t>"</a:t>
            </a:r>
          </a:p>
          <a:p>
            <a:r>
              <a:rPr lang="en-US" dirty="0"/>
              <a:t>Coverage gives a quantitative measure of how much of your code is exercised by your tests</a:t>
            </a:r>
          </a:p>
          <a:p>
            <a:r>
              <a:rPr lang="en-US" dirty="0"/>
              <a:t>If the code isn't exercised, it's definitely not tested!</a:t>
            </a:r>
          </a:p>
        </p:txBody>
      </p:sp>
    </p:spTree>
    <p:extLst>
      <p:ext uri="{BB962C8B-B14F-4D97-AF65-F5344CB8AC3E}">
        <p14:creationId xmlns:p14="http://schemas.microsoft.com/office/powerpoint/2010/main" val="355608066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Do our tests execute all of the code?"/>
          <p:cNvSpPr txBox="1">
            <a:spLocks noGrp="1"/>
          </p:cNvSpPr>
          <p:nvPr>
            <p:ph type="title"/>
          </p:nvPr>
        </p:nvSpPr>
        <p:spPr>
          <a:prstGeom prst="rect">
            <a:avLst/>
          </a:prstGeom>
        </p:spPr>
        <p:txBody>
          <a:bodyPr/>
          <a:lstStyle/>
          <a:p>
            <a:r>
              <a:rPr lang="en-US" dirty="0"/>
              <a:t>Measures of code coverage</a:t>
            </a:r>
            <a:endParaRPr dirty="0"/>
          </a:p>
        </p:txBody>
      </p:sp>
      <p:sp>
        <p:nvSpPr>
          <p:cNvPr id="413" name="Idea: Quantitative measure the portion of code executed by test suite. Write new test inputs to execute more code.…"/>
          <p:cNvSpPr txBox="1">
            <a:spLocks noGrp="1"/>
          </p:cNvSpPr>
          <p:nvPr>
            <p:ph type="body" idx="1"/>
          </p:nvPr>
        </p:nvSpPr>
        <p:spPr>
          <a:prstGeom prst="rect">
            <a:avLst/>
          </a:prstGeom>
        </p:spPr>
        <p:txBody>
          <a:bodyPr/>
          <a:lstStyle/>
          <a:p>
            <a:pPr marL="280416" indent="-406908" defTabSz="1627632">
              <a:spcBef>
                <a:spcPts val="1700"/>
              </a:spcBef>
              <a:defRPr sz="4984"/>
            </a:pPr>
            <a:r>
              <a:rPr dirty="0"/>
              <a:t>Statement or Block coverage</a:t>
            </a:r>
          </a:p>
          <a:p>
            <a:pPr marL="280416" indent="-406908" defTabSz="1627632">
              <a:spcBef>
                <a:spcPts val="1700"/>
              </a:spcBef>
              <a:defRPr sz="4984"/>
            </a:pPr>
            <a:r>
              <a:rPr dirty="0"/>
              <a:t>Branch coverage</a:t>
            </a:r>
          </a:p>
          <a:p>
            <a:pPr marL="280416" indent="-406908" defTabSz="1627632">
              <a:spcBef>
                <a:spcPts val="1700"/>
              </a:spcBef>
              <a:defRPr sz="4984"/>
            </a:pPr>
            <a:r>
              <a:rPr dirty="0"/>
              <a:t>Path coverage</a:t>
            </a:r>
          </a:p>
        </p:txBody>
      </p:sp>
      <p:sp>
        <p:nvSpPr>
          <p:cNvPr id="41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21</a:t>
            </a:fld>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1676400" y="36510"/>
            <a:ext cx="21031200" cy="2651126"/>
          </a:xfrm>
          <a:prstGeom prst="rect">
            <a:avLst/>
          </a:prstGeom>
        </p:spPr>
        <p:txBody>
          <a:bodyPr/>
          <a:lstStyle/>
          <a:p>
            <a:r>
              <a:t>Statement Coverage</a:t>
            </a:r>
          </a:p>
        </p:txBody>
      </p:sp>
      <p:sp>
        <p:nvSpPr>
          <p:cNvPr id="419" name="Content Placeholder 2"/>
          <p:cNvSpPr txBox="1">
            <a:spLocks noGrp="1"/>
          </p:cNvSpPr>
          <p:nvPr>
            <p:ph type="body" idx="1"/>
          </p:nvPr>
        </p:nvSpPr>
        <p:spPr>
          <a:xfrm>
            <a:off x="1676400" y="3000320"/>
            <a:ext cx="17068800" cy="8702676"/>
          </a:xfrm>
          <a:prstGeom prst="rect">
            <a:avLst/>
          </a:prstGeom>
        </p:spPr>
        <p:txBody>
          <a:bodyPr/>
          <a:lstStyle/>
          <a:p>
            <a:r>
              <a:rPr dirty="0"/>
              <a:t>Each line (or part of) the code should be executed at least once in the test suite</a:t>
            </a:r>
          </a:p>
          <a:p>
            <a:r>
              <a:rPr dirty="0"/>
              <a:t>Adequacy criterion: </a:t>
            </a:r>
            <a:r>
              <a:rPr i="1" dirty="0">
                <a:solidFill>
                  <a:srgbClr val="011993"/>
                </a:solidFill>
              </a:rPr>
              <a:t>each statement must be executed at least once</a:t>
            </a:r>
            <a:r>
              <a:rPr dirty="0"/>
              <a:t> </a:t>
            </a:r>
          </a:p>
          <a:p>
            <a:pPr marL="0" indent="0" algn="ctr">
              <a:buSzTx/>
              <a:buNone/>
              <a:defRPr i="1"/>
            </a:pPr>
            <a:r>
              <a:rPr dirty="0"/>
              <a:t>Coverage:   </a:t>
            </a:r>
            <a:r>
              <a:rPr u="sng" dirty="0"/>
              <a:t># executed statements</a:t>
            </a:r>
            <a:br>
              <a:rPr u="sng" dirty="0"/>
            </a:br>
            <a:r>
              <a:rPr dirty="0"/>
              <a:t>	   # statements</a:t>
            </a:r>
          </a:p>
        </p:txBody>
      </p:sp>
      <p:sp>
        <p:nvSpPr>
          <p:cNvPr id="420"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Title 1"/>
          <p:cNvSpPr txBox="1">
            <a:spLocks noGrp="1"/>
          </p:cNvSpPr>
          <p:nvPr>
            <p:ph type="title"/>
          </p:nvPr>
        </p:nvSpPr>
        <p:spPr>
          <a:xfrm>
            <a:off x="1676400" y="36510"/>
            <a:ext cx="21031200" cy="2651126"/>
          </a:xfrm>
          <a:prstGeom prst="rect">
            <a:avLst/>
          </a:prstGeom>
        </p:spPr>
        <p:txBody>
          <a:bodyPr/>
          <a:lstStyle/>
          <a:p>
            <a:r>
              <a:t>Branch Coverage</a:t>
            </a:r>
          </a:p>
        </p:txBody>
      </p:sp>
      <p:sp>
        <p:nvSpPr>
          <p:cNvPr id="775" name="Content Placeholder 2"/>
          <p:cNvSpPr txBox="1">
            <a:spLocks noGrp="1"/>
          </p:cNvSpPr>
          <p:nvPr>
            <p:ph type="body" idx="1"/>
          </p:nvPr>
        </p:nvSpPr>
        <p:spPr>
          <a:xfrm>
            <a:off x="1676400" y="3000320"/>
            <a:ext cx="17449800" cy="8702676"/>
          </a:xfrm>
          <a:prstGeom prst="rect">
            <a:avLst/>
          </a:prstGeom>
        </p:spPr>
        <p:txBody>
          <a:bodyPr/>
          <a:lstStyle/>
          <a:p>
            <a:pPr>
              <a:lnSpc>
                <a:spcPct val="81000"/>
              </a:lnSpc>
              <a:defRPr sz="5800"/>
            </a:pPr>
            <a:r>
              <a:rPr dirty="0"/>
              <a:t>Adequacy criterion: </a:t>
            </a:r>
            <a:r>
              <a:rPr i="1" dirty="0">
                <a:solidFill>
                  <a:srgbClr val="011993"/>
                </a:solidFill>
              </a:rPr>
              <a:t>each branch in the </a:t>
            </a:r>
            <a:r>
              <a:rPr lang="en-US" i="1" dirty="0">
                <a:solidFill>
                  <a:srgbClr val="011993"/>
                </a:solidFill>
              </a:rPr>
              <a:t>control-flow graph</a:t>
            </a:r>
            <a:r>
              <a:rPr i="1" dirty="0">
                <a:solidFill>
                  <a:srgbClr val="011993"/>
                </a:solidFill>
              </a:rPr>
              <a:t> must be executed at least once</a:t>
            </a:r>
          </a:p>
          <a:p>
            <a:pPr marL="0" indent="0" algn="ctr">
              <a:lnSpc>
                <a:spcPct val="81000"/>
              </a:lnSpc>
              <a:buSzTx/>
              <a:buNone/>
              <a:defRPr sz="5800"/>
            </a:pPr>
            <a:r>
              <a:rPr dirty="0"/>
              <a:t>coverage:   </a:t>
            </a:r>
            <a:r>
              <a:rPr i="1" u="sng" dirty="0"/>
              <a:t># executed branches</a:t>
            </a:r>
            <a:br>
              <a:rPr i="1" u="sng" dirty="0"/>
            </a:br>
            <a:r>
              <a:rPr i="1" dirty="0"/>
              <a:t>	  # branches</a:t>
            </a:r>
          </a:p>
          <a:p>
            <a:pPr>
              <a:lnSpc>
                <a:spcPct val="81000"/>
              </a:lnSpc>
              <a:defRPr sz="5800"/>
            </a:pPr>
            <a:endParaRPr i="1" dirty="0"/>
          </a:p>
          <a:p>
            <a:pPr>
              <a:lnSpc>
                <a:spcPct val="81000"/>
              </a:lnSpc>
              <a:defRPr sz="5800"/>
            </a:pPr>
            <a:r>
              <a:rPr dirty="0"/>
              <a:t>Subsumes statement testing criterion because traversing all edges implies traversing all nodes</a:t>
            </a:r>
          </a:p>
          <a:p>
            <a:pPr>
              <a:lnSpc>
                <a:spcPct val="81000"/>
              </a:lnSpc>
              <a:defRPr sz="5800"/>
            </a:pPr>
            <a:endParaRPr dirty="0"/>
          </a:p>
          <a:p>
            <a:pPr>
              <a:lnSpc>
                <a:spcPct val="81000"/>
              </a:lnSpc>
              <a:defRPr sz="5800"/>
            </a:pPr>
            <a:r>
              <a:rPr dirty="0"/>
              <a:t>Most </a:t>
            </a:r>
            <a:r>
              <a:rPr dirty="0">
                <a:solidFill>
                  <a:srgbClr val="FF0000"/>
                </a:solidFill>
              </a:rPr>
              <a:t>widely used criterion in industry</a:t>
            </a:r>
          </a:p>
        </p:txBody>
      </p:sp>
      <p:sp>
        <p:nvSpPr>
          <p:cNvPr id="77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23</a:t>
            </a:fld>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 name="Title 1"/>
          <p:cNvSpPr txBox="1">
            <a:spLocks noGrp="1"/>
          </p:cNvSpPr>
          <p:nvPr>
            <p:ph type="title"/>
          </p:nvPr>
        </p:nvSpPr>
        <p:spPr>
          <a:xfrm>
            <a:off x="1676400" y="36510"/>
            <a:ext cx="21031200" cy="2651126"/>
          </a:xfrm>
          <a:prstGeom prst="rect">
            <a:avLst/>
          </a:prstGeom>
        </p:spPr>
        <p:txBody>
          <a:bodyPr/>
          <a:lstStyle/>
          <a:p>
            <a:r>
              <a:rPr lang="en-US" dirty="0"/>
              <a:t>Tools for measuring coverage</a:t>
            </a:r>
            <a:endParaRPr dirty="0"/>
          </a:p>
        </p:txBody>
      </p:sp>
      <p:sp>
        <p:nvSpPr>
          <p:cNvPr id="781" name="Content Placeholder 2"/>
          <p:cNvSpPr txBox="1">
            <a:spLocks noGrp="1"/>
          </p:cNvSpPr>
          <p:nvPr>
            <p:ph type="body" idx="1"/>
          </p:nvPr>
        </p:nvSpPr>
        <p:spPr>
          <a:xfrm>
            <a:off x="1676400" y="3000320"/>
            <a:ext cx="15774690" cy="8702676"/>
          </a:xfrm>
          <a:prstGeom prst="rect">
            <a:avLst/>
          </a:prstGeom>
        </p:spPr>
        <p:txBody>
          <a:bodyPr/>
          <a:lstStyle/>
          <a:p>
            <a:r>
              <a:rPr dirty="0"/>
              <a:t>Coverage is computed automatically while the tests execute</a:t>
            </a:r>
          </a:p>
          <a:p>
            <a:r>
              <a:rPr dirty="0"/>
              <a:t>jest --coverage </a:t>
            </a:r>
          </a:p>
          <a:p>
            <a:pPr marL="914400" lvl="1" indent="-457200">
              <a:spcBef>
                <a:spcPts val="1000"/>
              </a:spcBef>
              <a:defRPr sz="4800"/>
            </a:pPr>
            <a:r>
              <a:rPr lang="en-US" dirty="0"/>
              <a:t>Makes it easy</a:t>
            </a:r>
          </a:p>
        </p:txBody>
      </p:sp>
      <p:sp>
        <p:nvSpPr>
          <p:cNvPr id="782"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24</a:t>
            </a:fld>
            <a:endParaRPr/>
          </a:p>
        </p:txBody>
      </p:sp>
      <p:grpSp>
        <p:nvGrpSpPr>
          <p:cNvPr id="785" name="Image"/>
          <p:cNvGrpSpPr/>
          <p:nvPr/>
        </p:nvGrpSpPr>
        <p:grpSpPr>
          <a:xfrm>
            <a:off x="9563745" y="5340059"/>
            <a:ext cx="13614402" cy="7163092"/>
            <a:chOff x="0" y="0"/>
            <a:chExt cx="13614401" cy="7163091"/>
          </a:xfrm>
        </p:grpSpPr>
        <p:pic>
          <p:nvPicPr>
            <p:cNvPr id="783" name="Image" descr="Image"/>
            <p:cNvPicPr>
              <a:picLocks noChangeAspect="1"/>
            </p:cNvPicPr>
            <p:nvPr/>
          </p:nvPicPr>
          <p:blipFill>
            <a:blip r:embed="rId3"/>
            <a:stretch>
              <a:fillRect/>
            </a:stretch>
          </p:blipFill>
          <p:spPr>
            <a:xfrm>
              <a:off x="393173" y="263735"/>
              <a:ext cx="12828056" cy="6108151"/>
            </a:xfrm>
            <a:prstGeom prst="rect">
              <a:avLst/>
            </a:prstGeom>
            <a:ln w="12700" cap="flat">
              <a:noFill/>
              <a:miter lim="400000"/>
            </a:ln>
            <a:effectLst/>
          </p:spPr>
        </p:pic>
        <p:pic>
          <p:nvPicPr>
            <p:cNvPr id="784" name="Image" descr="Image"/>
            <p:cNvPicPr>
              <a:picLocks noChangeAspect="1"/>
            </p:cNvPicPr>
            <p:nvPr/>
          </p:nvPicPr>
          <p:blipFill>
            <a:blip r:embed="rId4"/>
            <a:stretch>
              <a:fillRect/>
            </a:stretch>
          </p:blipFill>
          <p:spPr>
            <a:xfrm>
              <a:off x="0" y="0"/>
              <a:ext cx="13614402" cy="7163092"/>
            </a:xfrm>
            <a:prstGeom prst="rect">
              <a:avLst/>
            </a:prstGeom>
            <a:ln w="12700" cap="flat">
              <a:noFill/>
              <a:miter lim="400000"/>
            </a:ln>
            <a:effectLst/>
          </p:spPr>
        </p:pic>
      </p:grpSp>
      <p:sp>
        <p:nvSpPr>
          <p:cNvPr id="786" name="*see example at https://github.com/philipbeel/example-typescript-nyc-mocha-coverage"/>
          <p:cNvSpPr txBox="1"/>
          <p:nvPr/>
        </p:nvSpPr>
        <p:spPr>
          <a:xfrm>
            <a:off x="8705847" y="12281198"/>
            <a:ext cx="12143808" cy="443907"/>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8" tIns="71438" rIns="71438" bIns="71438" anchor="ctr">
            <a:spAutoFit/>
          </a:bodyPr>
          <a:lstStyle/>
          <a:p>
            <a:pPr lvl="1" indent="1100114">
              <a:spcBef>
                <a:spcPts val="1400"/>
              </a:spcBef>
              <a:defRPr sz="2400"/>
            </a:pPr>
            <a:r>
              <a:t>*see example at https://github.com/philipbeel/example-typescript-nyc-mocha-coverage</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 name="Every Branch Executed != Every Behavior Executed"/>
          <p:cNvSpPr txBox="1">
            <a:spLocks noGrp="1"/>
          </p:cNvSpPr>
          <p:nvPr>
            <p:ph type="title"/>
          </p:nvPr>
        </p:nvSpPr>
        <p:spPr>
          <a:prstGeom prst="rect">
            <a:avLst/>
          </a:prstGeom>
        </p:spPr>
        <p:txBody>
          <a:bodyPr/>
          <a:lstStyle/>
          <a:p>
            <a:r>
              <a:t>Every Branch Executed != Every Behavior Executed</a:t>
            </a:r>
          </a:p>
        </p:txBody>
      </p:sp>
      <p:sp>
        <p:nvSpPr>
          <p:cNvPr id="791" name="In this example, all branches are covered by the test…"/>
          <p:cNvSpPr txBox="1">
            <a:spLocks noGrp="1"/>
          </p:cNvSpPr>
          <p:nvPr>
            <p:ph type="body" sz="half" idx="1"/>
          </p:nvPr>
        </p:nvSpPr>
        <p:spPr>
          <a:xfrm>
            <a:off x="1676400" y="3000319"/>
            <a:ext cx="10565937" cy="8702677"/>
          </a:xfrm>
          <a:prstGeom prst="rect">
            <a:avLst/>
          </a:prstGeom>
        </p:spPr>
        <p:txBody>
          <a:bodyPr/>
          <a:lstStyle/>
          <a:p>
            <a:r>
              <a:t>In this example, all branches are covered by the test</a:t>
            </a:r>
          </a:p>
          <a:p>
            <a:r>
              <a:t>However: magic will crash under certain inputs</a:t>
            </a:r>
          </a:p>
        </p:txBody>
      </p:sp>
      <p:sp>
        <p:nvSpPr>
          <p:cNvPr id="79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sp>
        <p:nvSpPr>
          <p:cNvPr id="793" name="function magic(x: number, y: number) {…"/>
          <p:cNvSpPr txBox="1"/>
          <p:nvPr/>
        </p:nvSpPr>
        <p:spPr>
          <a:xfrm>
            <a:off x="12474647" y="3813364"/>
            <a:ext cx="9463009" cy="838708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defTabSz="914400">
              <a:defRPr sz="3200">
                <a:solidFill>
                  <a:srgbClr val="011480"/>
                </a:solidFill>
                <a:latin typeface="Courier"/>
                <a:ea typeface="Courier"/>
                <a:cs typeface="Courier"/>
                <a:sym typeface="Courier"/>
              </a:defRPr>
            </a:pPr>
            <a:r>
              <a:t>function </a:t>
            </a:r>
            <a:r>
              <a:rPr>
                <a:solidFill>
                  <a:srgbClr val="000000"/>
                </a:solidFill>
              </a:rPr>
              <a:t>magic</a:t>
            </a:r>
            <a:r>
              <a:rPr>
                <a:solidFill>
                  <a:srgbClr val="272727"/>
                </a:solidFill>
              </a:rPr>
              <a:t>(x: </a:t>
            </a:r>
            <a:r>
              <a:t>number</a:t>
            </a:r>
            <a:r>
              <a:rPr>
                <a:solidFill>
                  <a:srgbClr val="272727"/>
                </a:solidFill>
              </a:rPr>
              <a:t>, y: </a:t>
            </a:r>
            <a:r>
              <a:t>number</a:t>
            </a:r>
            <a:r>
              <a:rPr>
                <a:solidFill>
                  <a:srgbClr val="272727"/>
                </a:solidFill>
              </a:rPr>
              <a:t>) {</a:t>
            </a:r>
          </a:p>
          <a:p>
            <a:pPr defTabSz="914400">
              <a:defRPr sz="3200">
                <a:solidFill>
                  <a:srgbClr val="011480"/>
                </a:solidFill>
                <a:latin typeface="Courier"/>
                <a:ea typeface="Courier"/>
                <a:cs typeface="Courier"/>
                <a:sym typeface="Courier"/>
              </a:defRPr>
            </a:pPr>
            <a:r>
              <a:rPr>
                <a:solidFill>
                  <a:srgbClr val="272727"/>
                </a:solidFill>
              </a:rPr>
              <a:t>  </a:t>
            </a:r>
            <a:r>
              <a:t>let </a:t>
            </a:r>
            <a:r>
              <a:rPr>
                <a:solidFill>
                  <a:srgbClr val="458383"/>
                </a:solidFill>
              </a:rPr>
              <a:t>z </a:t>
            </a:r>
            <a:r>
              <a:rPr>
                <a:solidFill>
                  <a:srgbClr val="272727"/>
                </a:solidFill>
              </a:rPr>
              <a:t>= </a:t>
            </a:r>
            <a:r>
              <a:rPr>
                <a:solidFill>
                  <a:srgbClr val="0073E6"/>
                </a:solidFill>
              </a:rPr>
              <a:t>0</a:t>
            </a:r>
            <a:r>
              <a:rPr>
                <a:solidFill>
                  <a:srgbClr val="272727"/>
                </a:solidFill>
              </a:rPr>
              <a:t>;</a:t>
            </a:r>
          </a:p>
          <a:p>
            <a:pPr defTabSz="914400">
              <a:defRPr sz="3200">
                <a:solidFill>
                  <a:srgbClr val="272727"/>
                </a:solidFill>
                <a:latin typeface="Courier"/>
                <a:ea typeface="Courier"/>
                <a:cs typeface="Courier"/>
                <a:sym typeface="Courier"/>
              </a:defRPr>
            </a:pPr>
            <a:r>
              <a:t>  </a:t>
            </a:r>
            <a:r>
              <a:rPr>
                <a:solidFill>
                  <a:srgbClr val="011480"/>
                </a:solidFill>
              </a:rPr>
              <a:t>if </a:t>
            </a:r>
            <a:r>
              <a:t>(x !== </a:t>
            </a:r>
            <a:r>
              <a:rPr>
                <a:solidFill>
                  <a:srgbClr val="0073E6"/>
                </a:solidFill>
              </a:rPr>
              <a:t>0</a:t>
            </a:r>
            <a:r>
              <a:t>) {</a:t>
            </a:r>
          </a:p>
          <a:p>
            <a:pPr defTabSz="914400">
              <a:defRPr sz="3200">
                <a:solidFill>
                  <a:srgbClr val="272727"/>
                </a:solidFill>
                <a:latin typeface="Courier"/>
                <a:ea typeface="Courier"/>
                <a:cs typeface="Courier"/>
                <a:sym typeface="Courier"/>
              </a:defRPr>
            </a:pPr>
            <a:r>
              <a:t>    </a:t>
            </a:r>
            <a:r>
              <a:rPr>
                <a:solidFill>
                  <a:srgbClr val="458383"/>
                </a:solidFill>
              </a:rPr>
              <a:t>z </a:t>
            </a:r>
            <a:r>
              <a:t>= x + </a:t>
            </a:r>
            <a:r>
              <a:rPr>
                <a:solidFill>
                  <a:srgbClr val="0073E6"/>
                </a:solidFill>
              </a:rPr>
              <a:t>10</a:t>
            </a:r>
            <a:r>
              <a:t>;</a:t>
            </a:r>
          </a:p>
          <a:p>
            <a:pPr defTabSz="914400">
              <a:defRPr sz="3200">
                <a:solidFill>
                  <a:srgbClr val="011480"/>
                </a:solidFill>
                <a:latin typeface="Courier"/>
                <a:ea typeface="Courier"/>
                <a:cs typeface="Courier"/>
                <a:sym typeface="Courier"/>
              </a:defRPr>
            </a:pPr>
            <a:r>
              <a:rPr>
                <a:solidFill>
                  <a:srgbClr val="272727"/>
                </a:solidFill>
              </a:rPr>
              <a:t>  } </a:t>
            </a:r>
            <a:r>
              <a:t>else </a:t>
            </a:r>
            <a:r>
              <a:rPr>
                <a:solidFill>
                  <a:srgbClr val="272727"/>
                </a:solidFill>
              </a:rPr>
              <a:t>{</a:t>
            </a:r>
          </a:p>
          <a:p>
            <a:pPr defTabSz="914400">
              <a:defRPr sz="3200">
                <a:solidFill>
                  <a:srgbClr val="272727"/>
                </a:solidFill>
                <a:latin typeface="Courier"/>
                <a:ea typeface="Courier"/>
                <a:cs typeface="Courier"/>
                <a:sym typeface="Courier"/>
              </a:defRPr>
            </a:pPr>
            <a:r>
              <a:t>    </a:t>
            </a:r>
            <a:r>
              <a:rPr>
                <a:solidFill>
                  <a:srgbClr val="458383"/>
                </a:solidFill>
              </a:rPr>
              <a:t>z </a:t>
            </a:r>
            <a:r>
              <a:t>= </a:t>
            </a:r>
            <a:r>
              <a:rPr>
                <a:solidFill>
                  <a:srgbClr val="0073E6"/>
                </a:solidFill>
              </a:rPr>
              <a:t>0</a:t>
            </a:r>
            <a:r>
              <a:t>;</a:t>
            </a:r>
          </a:p>
          <a:p>
            <a:pPr defTabSz="914400">
              <a:defRPr sz="3200">
                <a:solidFill>
                  <a:srgbClr val="272727"/>
                </a:solidFill>
                <a:latin typeface="Courier"/>
                <a:ea typeface="Courier"/>
                <a:cs typeface="Courier"/>
                <a:sym typeface="Courier"/>
              </a:defRPr>
            </a:pPr>
            <a:r>
              <a:t>  }</a:t>
            </a:r>
          </a:p>
          <a:p>
            <a:pPr defTabSz="914400">
              <a:defRPr sz="3200">
                <a:solidFill>
                  <a:srgbClr val="272727"/>
                </a:solidFill>
                <a:latin typeface="Courier"/>
                <a:ea typeface="Courier"/>
                <a:cs typeface="Courier"/>
                <a:sym typeface="Courier"/>
              </a:defRPr>
            </a:pPr>
            <a:r>
              <a:t>  </a:t>
            </a:r>
            <a:r>
              <a:rPr>
                <a:solidFill>
                  <a:srgbClr val="011480"/>
                </a:solidFill>
              </a:rPr>
              <a:t>if </a:t>
            </a:r>
            <a:r>
              <a:t>(y &gt; </a:t>
            </a:r>
            <a:r>
              <a:rPr>
                <a:solidFill>
                  <a:srgbClr val="0073E6"/>
                </a:solidFill>
              </a:rPr>
              <a:t>0</a:t>
            </a:r>
            <a:r>
              <a:t>) {</a:t>
            </a:r>
          </a:p>
          <a:p>
            <a:pPr defTabSz="914400">
              <a:defRPr sz="3200">
                <a:solidFill>
                  <a:srgbClr val="011480"/>
                </a:solidFill>
                <a:latin typeface="Courier"/>
                <a:ea typeface="Courier"/>
                <a:cs typeface="Courier"/>
                <a:sym typeface="Courier"/>
              </a:defRPr>
            </a:pPr>
            <a:r>
              <a:rPr>
                <a:solidFill>
                  <a:srgbClr val="272727"/>
                </a:solidFill>
              </a:rPr>
              <a:t>    </a:t>
            </a:r>
            <a:r>
              <a:t>return </a:t>
            </a:r>
            <a:r>
              <a:rPr>
                <a:solidFill>
                  <a:srgbClr val="272727"/>
                </a:solidFill>
              </a:rPr>
              <a:t>y / </a:t>
            </a:r>
            <a:r>
              <a:rPr>
                <a:solidFill>
                  <a:srgbClr val="458383"/>
                </a:solidFill>
              </a:rPr>
              <a:t>z</a:t>
            </a:r>
            <a:r>
              <a:rPr>
                <a:solidFill>
                  <a:srgbClr val="272727"/>
                </a:solidFill>
              </a:rPr>
              <a:t>;</a:t>
            </a:r>
          </a:p>
          <a:p>
            <a:pPr defTabSz="914400">
              <a:defRPr sz="3200">
                <a:solidFill>
                  <a:srgbClr val="011480"/>
                </a:solidFill>
                <a:latin typeface="Courier"/>
                <a:ea typeface="Courier"/>
                <a:cs typeface="Courier"/>
                <a:sym typeface="Courier"/>
              </a:defRPr>
            </a:pPr>
            <a:r>
              <a:rPr>
                <a:solidFill>
                  <a:srgbClr val="272727"/>
                </a:solidFill>
              </a:rPr>
              <a:t>  } </a:t>
            </a:r>
            <a:r>
              <a:t>else </a:t>
            </a:r>
            <a:r>
              <a:rPr>
                <a:solidFill>
                  <a:srgbClr val="272727"/>
                </a:solidFill>
              </a:rPr>
              <a:t>{</a:t>
            </a:r>
          </a:p>
          <a:p>
            <a:pPr defTabSz="914400">
              <a:defRPr sz="3200">
                <a:solidFill>
                  <a:srgbClr val="011480"/>
                </a:solidFill>
                <a:latin typeface="Courier"/>
                <a:ea typeface="Courier"/>
                <a:cs typeface="Courier"/>
                <a:sym typeface="Courier"/>
              </a:defRPr>
            </a:pPr>
            <a:r>
              <a:rPr>
                <a:solidFill>
                  <a:srgbClr val="272727"/>
                </a:solidFill>
              </a:rPr>
              <a:t>    </a:t>
            </a:r>
            <a:r>
              <a:t>return </a:t>
            </a:r>
            <a:r>
              <a:rPr>
                <a:solidFill>
                  <a:srgbClr val="272727"/>
                </a:solidFill>
              </a:rPr>
              <a:t>x;</a:t>
            </a:r>
          </a:p>
          <a:p>
            <a:pPr defTabSz="914400">
              <a:defRPr sz="3200">
                <a:solidFill>
                  <a:srgbClr val="272727"/>
                </a:solidFill>
                <a:latin typeface="Courier"/>
                <a:ea typeface="Courier"/>
                <a:cs typeface="Courier"/>
                <a:sym typeface="Courier"/>
              </a:defRPr>
            </a:pPr>
            <a:r>
              <a:t>  }</a:t>
            </a:r>
          </a:p>
          <a:p>
            <a:pPr defTabSz="914400">
              <a:defRPr sz="3200">
                <a:solidFill>
                  <a:srgbClr val="272727"/>
                </a:solidFill>
                <a:latin typeface="Courier"/>
                <a:ea typeface="Courier"/>
                <a:cs typeface="Courier"/>
                <a:sym typeface="Courier"/>
              </a:defRPr>
            </a:pPr>
            <a:r>
              <a:t>}</a:t>
            </a:r>
          </a:p>
          <a:p>
            <a:pPr defTabSz="914400">
              <a:defRPr sz="3200">
                <a:solidFill>
                  <a:srgbClr val="00733B"/>
                </a:solidFill>
                <a:latin typeface="Courier"/>
                <a:ea typeface="Courier"/>
                <a:cs typeface="Courier"/>
                <a:sym typeface="Courier"/>
              </a:defRPr>
            </a:pPr>
            <a:r>
              <a:rPr i="1">
                <a:solidFill>
                  <a:srgbClr val="272727"/>
                </a:solidFill>
              </a:rPr>
              <a:t>test</a:t>
            </a:r>
            <a:r>
              <a:rPr>
                <a:solidFill>
                  <a:srgbClr val="272727"/>
                </a:solidFill>
              </a:rPr>
              <a:t>(</a:t>
            </a:r>
            <a:r>
              <a:t>“100% branch coverage"</a:t>
            </a:r>
            <a:r>
              <a:rPr>
                <a:solidFill>
                  <a:srgbClr val="272727"/>
                </a:solidFill>
              </a:rPr>
              <a:t>, () =&gt; {</a:t>
            </a:r>
          </a:p>
          <a:p>
            <a:pPr defTabSz="914400">
              <a:defRPr sz="3200">
                <a:solidFill>
                  <a:srgbClr val="272727"/>
                </a:solidFill>
                <a:latin typeface="Courier"/>
                <a:ea typeface="Courier"/>
                <a:cs typeface="Courier"/>
                <a:sym typeface="Courier"/>
              </a:defRPr>
            </a:pPr>
            <a:r>
              <a:t>  </a:t>
            </a:r>
            <a:r>
              <a:rPr i="1"/>
              <a:t>expect</a:t>
            </a:r>
            <a:r>
              <a:t>(</a:t>
            </a:r>
            <a:r>
              <a:rPr>
                <a:solidFill>
                  <a:srgbClr val="000000"/>
                </a:solidFill>
              </a:rPr>
              <a:t>magic</a:t>
            </a:r>
            <a:r>
              <a:t>(</a:t>
            </a:r>
            <a:r>
              <a:rPr>
                <a:solidFill>
                  <a:srgbClr val="0073E6"/>
                </a:solidFill>
              </a:rPr>
              <a:t>1</a:t>
            </a:r>
            <a:r>
              <a:t>, </a:t>
            </a:r>
            <a:r>
              <a:rPr>
                <a:solidFill>
                  <a:srgbClr val="0073E6"/>
                </a:solidFill>
              </a:rPr>
              <a:t>22</a:t>
            </a:r>
            <a:r>
              <a:t>)).</a:t>
            </a:r>
            <a:r>
              <a:rPr>
                <a:solidFill>
                  <a:srgbClr val="7A7A43"/>
                </a:solidFill>
              </a:rPr>
              <a:t>toBe</a:t>
            </a:r>
            <a:r>
              <a:t>(</a:t>
            </a:r>
            <a:r>
              <a:rPr>
                <a:solidFill>
                  <a:srgbClr val="0073E6"/>
                </a:solidFill>
              </a:rPr>
              <a:t>2</a:t>
            </a:r>
            <a:r>
              <a:t>); </a:t>
            </a:r>
            <a:r>
              <a:rPr>
                <a:solidFill>
                  <a:srgbClr val="808080"/>
                </a:solidFill>
              </a:rPr>
              <a:t>//T1</a:t>
            </a:r>
          </a:p>
          <a:p>
            <a:pPr defTabSz="914400">
              <a:defRPr sz="3200">
                <a:solidFill>
                  <a:srgbClr val="272727"/>
                </a:solidFill>
                <a:latin typeface="Courier"/>
                <a:ea typeface="Courier"/>
                <a:cs typeface="Courier"/>
                <a:sym typeface="Courier"/>
              </a:defRPr>
            </a:pPr>
            <a:r>
              <a:rPr>
                <a:solidFill>
                  <a:srgbClr val="808080"/>
                </a:solidFill>
              </a:rPr>
              <a:t>  </a:t>
            </a:r>
            <a:r>
              <a:rPr i="1"/>
              <a:t>expect</a:t>
            </a:r>
            <a:r>
              <a:t>(</a:t>
            </a:r>
            <a:r>
              <a:rPr>
                <a:solidFill>
                  <a:srgbClr val="000000"/>
                </a:solidFill>
              </a:rPr>
              <a:t>magic</a:t>
            </a:r>
            <a:r>
              <a:t>(</a:t>
            </a:r>
            <a:r>
              <a:rPr>
                <a:solidFill>
                  <a:srgbClr val="0073E6"/>
                </a:solidFill>
              </a:rPr>
              <a:t>0</a:t>
            </a:r>
            <a:r>
              <a:t>, -</a:t>
            </a:r>
            <a:r>
              <a:rPr>
                <a:solidFill>
                  <a:srgbClr val="0073E6"/>
                </a:solidFill>
              </a:rPr>
              <a:t>10</a:t>
            </a:r>
            <a:r>
              <a:t>)).</a:t>
            </a:r>
            <a:r>
              <a:rPr>
                <a:solidFill>
                  <a:srgbClr val="7A7A43"/>
                </a:solidFill>
              </a:rPr>
              <a:t>toBe</a:t>
            </a:r>
            <a:r>
              <a:t>(</a:t>
            </a:r>
            <a:r>
              <a:rPr>
                <a:solidFill>
                  <a:srgbClr val="0073E6"/>
                </a:solidFill>
              </a:rPr>
              <a:t>0</a:t>
            </a:r>
            <a:r>
              <a:t>); </a:t>
            </a:r>
            <a:r>
              <a:rPr>
                <a:solidFill>
                  <a:srgbClr val="808080"/>
                </a:solidFill>
              </a:rPr>
              <a:t>//T2</a:t>
            </a:r>
          </a:p>
          <a:p>
            <a:pPr defTabSz="914400">
              <a:defRPr sz="3200">
                <a:solidFill>
                  <a:srgbClr val="272727"/>
                </a:solidFill>
                <a:latin typeface="Courier"/>
                <a:ea typeface="Courier"/>
                <a:cs typeface="Courier"/>
                <a:sym typeface="Courier"/>
              </a:defRPr>
            </a:pPr>
            <a:r>
              <a:t>});</a:t>
            </a:r>
          </a:p>
        </p:txBody>
      </p:sp>
      <p:sp>
        <p:nvSpPr>
          <p:cNvPr id="794" name="✅ T1"/>
          <p:cNvSpPr txBox="1"/>
          <p:nvPr/>
        </p:nvSpPr>
        <p:spPr>
          <a:xfrm>
            <a:off x="16600820" y="4831996"/>
            <a:ext cx="1210663" cy="77978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 T1</a:t>
            </a:r>
          </a:p>
        </p:txBody>
      </p:sp>
      <p:sp>
        <p:nvSpPr>
          <p:cNvPr id="795" name="✅ T2"/>
          <p:cNvSpPr txBox="1"/>
          <p:nvPr/>
        </p:nvSpPr>
        <p:spPr>
          <a:xfrm>
            <a:off x="15073884" y="5693358"/>
            <a:ext cx="1210664" cy="77978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 T2</a:t>
            </a:r>
          </a:p>
        </p:txBody>
      </p:sp>
      <p:sp>
        <p:nvSpPr>
          <p:cNvPr id="796" name="✅ T1"/>
          <p:cNvSpPr txBox="1"/>
          <p:nvPr/>
        </p:nvSpPr>
        <p:spPr>
          <a:xfrm>
            <a:off x="16032281" y="7214299"/>
            <a:ext cx="1210664" cy="77978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 T1</a:t>
            </a:r>
          </a:p>
        </p:txBody>
      </p:sp>
      <p:sp>
        <p:nvSpPr>
          <p:cNvPr id="797" name="✅ T2"/>
          <p:cNvSpPr txBox="1"/>
          <p:nvPr/>
        </p:nvSpPr>
        <p:spPr>
          <a:xfrm>
            <a:off x="15295641" y="8189270"/>
            <a:ext cx="1210663" cy="77978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 T2</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9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79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79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7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4" grpId="0" animBg="1" advAuto="0"/>
      <p:bldP spid="795" grpId="0" animBg="1" advAuto="0"/>
      <p:bldP spid="796" grpId="0" animBg="1" advAuto="0"/>
      <p:bldP spid="797" grpId="0"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Title 1"/>
          <p:cNvSpPr txBox="1">
            <a:spLocks noGrp="1"/>
          </p:cNvSpPr>
          <p:nvPr>
            <p:ph type="title"/>
          </p:nvPr>
        </p:nvSpPr>
        <p:spPr>
          <a:prstGeom prst="rect">
            <a:avLst/>
          </a:prstGeom>
        </p:spPr>
        <p:txBody>
          <a:bodyPr/>
          <a:lstStyle>
            <a:lvl1pPr>
              <a:defRPr sz="7200"/>
            </a:lvl1pPr>
          </a:lstStyle>
          <a:p>
            <a:r>
              <a:t>Path Coverage is Exhaustive</a:t>
            </a:r>
          </a:p>
        </p:txBody>
      </p:sp>
      <p:sp>
        <p:nvSpPr>
          <p:cNvPr id="802" name="Content Placeholder 2"/>
          <p:cNvSpPr txBox="1">
            <a:spLocks noGrp="1"/>
          </p:cNvSpPr>
          <p:nvPr>
            <p:ph type="body" sz="half" idx="1"/>
          </p:nvPr>
        </p:nvSpPr>
        <p:spPr>
          <a:prstGeom prst="rect">
            <a:avLst/>
          </a:prstGeom>
        </p:spPr>
        <p:txBody>
          <a:bodyPr/>
          <a:lstStyle/>
          <a:p>
            <a:r>
              <a:t>Sometimes a fault is only manifest on a particular path</a:t>
            </a:r>
          </a:p>
          <a:p>
            <a:pPr marL="914400" lvl="1" indent="-457200">
              <a:spcBef>
                <a:spcPts val="1000"/>
              </a:spcBef>
              <a:defRPr sz="4800"/>
            </a:pPr>
            <a:r>
              <a:t>E.g., choosing the left branch and then choosing the right branch.</a:t>
            </a:r>
            <a:br/>
            <a:r>
              <a:t>(dashed blue path)</a:t>
            </a:r>
          </a:p>
          <a:p>
            <a:r>
              <a:t>But the number of paths can be infinite</a:t>
            </a:r>
          </a:p>
          <a:p>
            <a:pPr marL="914400" lvl="1" indent="-457200">
              <a:spcBef>
                <a:spcPts val="1000"/>
              </a:spcBef>
              <a:defRPr sz="4800"/>
            </a:pPr>
            <a:r>
              <a:t>E.g., if there is a loop.</a:t>
            </a:r>
          </a:p>
          <a:p>
            <a:r>
              <a:t>There are ways to bound the number of paths to cover.</a:t>
            </a:r>
          </a:p>
        </p:txBody>
      </p:sp>
      <p:pic>
        <p:nvPicPr>
          <p:cNvPr id="803" name="Picture 4" descr="Picture 4"/>
          <p:cNvPicPr>
            <a:picLocks noChangeAspect="1"/>
          </p:cNvPicPr>
          <p:nvPr/>
        </p:nvPicPr>
        <p:blipFill>
          <a:blip r:embed="rId3"/>
          <a:stretch>
            <a:fillRect/>
          </a:stretch>
        </p:blipFill>
        <p:spPr>
          <a:xfrm>
            <a:off x="14776589" y="3651250"/>
            <a:ext cx="5498819" cy="8702676"/>
          </a:xfrm>
          <a:prstGeom prst="rect">
            <a:avLst/>
          </a:prstGeom>
          <a:ln w="12700">
            <a:miter lim="400000"/>
          </a:ln>
        </p:spPr>
      </p:pic>
      <p:sp>
        <p:nvSpPr>
          <p:cNvPr id="804"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26</a:t>
            </a:fld>
            <a:endParaRP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 name="Title 1"/>
          <p:cNvSpPr txBox="1">
            <a:spLocks noGrp="1"/>
          </p:cNvSpPr>
          <p:nvPr>
            <p:ph type="title"/>
          </p:nvPr>
        </p:nvSpPr>
        <p:spPr>
          <a:xfrm>
            <a:off x="1676400" y="36510"/>
            <a:ext cx="21031200" cy="2651126"/>
          </a:xfrm>
          <a:prstGeom prst="rect">
            <a:avLst/>
          </a:prstGeom>
        </p:spPr>
        <p:txBody>
          <a:bodyPr/>
          <a:lstStyle/>
          <a:p>
            <a:r>
              <a:rPr dirty="0"/>
              <a:t>100% Coverage may be Impossible</a:t>
            </a:r>
          </a:p>
        </p:txBody>
      </p:sp>
      <p:sp>
        <p:nvSpPr>
          <p:cNvPr id="809" name="Text Placeholder 2"/>
          <p:cNvSpPr txBox="1">
            <a:spLocks noGrp="1"/>
          </p:cNvSpPr>
          <p:nvPr>
            <p:ph type="body" idx="1"/>
          </p:nvPr>
        </p:nvSpPr>
        <p:spPr>
          <a:xfrm>
            <a:off x="1676400" y="3000320"/>
            <a:ext cx="15774690" cy="8702676"/>
          </a:xfrm>
          <a:prstGeom prst="rect">
            <a:avLst/>
          </a:prstGeom>
        </p:spPr>
        <p:txBody>
          <a:bodyPr/>
          <a:lstStyle/>
          <a:p>
            <a:r>
              <a:rPr dirty="0"/>
              <a:t>Path coverage (even without loops)</a:t>
            </a:r>
          </a:p>
          <a:p>
            <a:pPr marL="914400" lvl="1" indent="-457200">
              <a:spcBef>
                <a:spcPts val="1000"/>
              </a:spcBef>
              <a:defRPr sz="4800"/>
            </a:pPr>
            <a:r>
              <a:rPr dirty="0"/>
              <a:t>Dependent conditions: </a:t>
            </a:r>
            <a:r>
              <a:rPr sz="3600" dirty="0">
                <a:latin typeface="Andale Mono"/>
                <a:ea typeface="Andale Mono"/>
                <a:cs typeface="Andale Mono"/>
                <a:sym typeface="Andale Mono"/>
              </a:rPr>
              <a:t>if (x) A; B; if (x) C;</a:t>
            </a:r>
            <a:r>
              <a:rPr lang="en-US" sz="3600" dirty="0">
                <a:latin typeface="Andale Mono"/>
                <a:ea typeface="Andale Mono"/>
                <a:cs typeface="Andale Mono"/>
                <a:sym typeface="Andale Mono"/>
              </a:rPr>
              <a:t> D</a:t>
            </a:r>
          </a:p>
          <a:p>
            <a:pPr marL="1478279" lvl="2" indent="-457200">
              <a:spcBef>
                <a:spcPts val="1000"/>
              </a:spcBef>
              <a:defRPr sz="4800"/>
            </a:pPr>
            <a:r>
              <a:rPr lang="en-US" sz="3600" dirty="0">
                <a:latin typeface="Andale Mono"/>
                <a:ea typeface="Andale Mono"/>
                <a:cs typeface="Andale Mono"/>
                <a:sym typeface="Andale Mono"/>
              </a:rPr>
              <a:t>A-B-D is a path in the flow graph, but will never happen because this code will always execute either A and C or neither.</a:t>
            </a:r>
            <a:endParaRPr sz="3600" dirty="0">
              <a:latin typeface="Andale Mono"/>
              <a:ea typeface="Andale Mono"/>
              <a:cs typeface="Andale Mono"/>
              <a:sym typeface="Andale Mono"/>
            </a:endParaRPr>
          </a:p>
          <a:p>
            <a:r>
              <a:rPr dirty="0"/>
              <a:t>Branch coverage</a:t>
            </a:r>
          </a:p>
          <a:p>
            <a:pPr marL="914400" lvl="1" indent="-457200">
              <a:spcBef>
                <a:spcPts val="1000"/>
              </a:spcBef>
              <a:defRPr sz="4800"/>
            </a:pPr>
            <a:r>
              <a:rPr dirty="0"/>
              <a:t>Dead Branches e.g., </a:t>
            </a:r>
            <a:r>
              <a:rPr sz="3200" dirty="0">
                <a:latin typeface="Andale Mono"/>
                <a:ea typeface="Andale Mono"/>
                <a:cs typeface="Andale Mono"/>
                <a:sym typeface="Andale Mono"/>
              </a:rPr>
              <a:t>if (x &lt; 0) A; else if (x == 0) B; else if (x &gt; 0) C;</a:t>
            </a:r>
          </a:p>
          <a:p>
            <a:pPr marL="914400" lvl="1" indent="-457200">
              <a:spcBef>
                <a:spcPts val="1000"/>
              </a:spcBef>
              <a:defRPr sz="4800">
                <a:latin typeface="Andale Mono"/>
                <a:ea typeface="Andale Mono"/>
                <a:cs typeface="Andale Mono"/>
                <a:sym typeface="Andale Mono"/>
              </a:defRPr>
            </a:pPr>
            <a:r>
              <a:rPr dirty="0"/>
              <a:t>(x &gt; 0) test will always succeed</a:t>
            </a:r>
          </a:p>
          <a:p>
            <a:r>
              <a:rPr dirty="0"/>
              <a:t>Statement coverage</a:t>
            </a:r>
          </a:p>
          <a:p>
            <a:pPr marL="914400" lvl="1" indent="-457200">
              <a:spcBef>
                <a:spcPts val="1000"/>
              </a:spcBef>
              <a:defRPr sz="4800"/>
            </a:pPr>
            <a:r>
              <a:rPr dirty="0"/>
              <a:t>Dead code (e.g., defensive programming)</a:t>
            </a:r>
          </a:p>
        </p:txBody>
      </p:sp>
      <p:sp>
        <p:nvSpPr>
          <p:cNvPr id="810" name="Slide Number Placeholder 6"/>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1095390"/>
          </a:lstStyle>
          <a:p>
            <a:fld id="{86CB4B4D-7CA3-9044-876B-883B54F8677D}" type="slidenum">
              <a:rPr/>
              <a:t>27</a:t>
            </a:fld>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How to evaluate the strength of test oracles?"/>
          <p:cNvSpPr txBox="1">
            <a:spLocks noGrp="1"/>
          </p:cNvSpPr>
          <p:nvPr>
            <p:ph type="title"/>
          </p:nvPr>
        </p:nvSpPr>
        <p:spPr>
          <a:prstGeom prst="rect">
            <a:avLst/>
          </a:prstGeom>
        </p:spPr>
        <p:txBody>
          <a:bodyPr/>
          <a:lstStyle/>
          <a:p>
            <a:r>
              <a:rPr lang="en-US" dirty="0"/>
              <a:t>Another approach: Adversarial Testing</a:t>
            </a:r>
            <a:endParaRPr dirty="0"/>
          </a:p>
        </p:txBody>
      </p:sp>
      <p:sp>
        <p:nvSpPr>
          <p:cNvPr id="821" name="Goal: “A good test suite finds all of the bugs”…"/>
          <p:cNvSpPr txBox="1">
            <a:spLocks noGrp="1"/>
          </p:cNvSpPr>
          <p:nvPr>
            <p:ph type="body" idx="1"/>
          </p:nvPr>
        </p:nvSpPr>
        <p:spPr>
          <a:prstGeom prst="rect">
            <a:avLst/>
          </a:prstGeom>
        </p:spPr>
        <p:txBody>
          <a:bodyPr>
            <a:normAutofit lnSpcReduction="10000"/>
          </a:bodyPr>
          <a:lstStyle/>
          <a:p>
            <a:pPr marL="448055" indent="-448055" defTabSz="1792223">
              <a:spcBef>
                <a:spcPts val="1900"/>
              </a:spcBef>
              <a:defRPr sz="5488"/>
            </a:pPr>
            <a:r>
              <a:rPr dirty="0"/>
              <a:t>Goal: “A good test suite finds all of the bugs”</a:t>
            </a:r>
          </a:p>
          <a:p>
            <a:pPr marL="448055" indent="-448055" defTabSz="1792223">
              <a:spcBef>
                <a:spcPts val="1900"/>
              </a:spcBef>
              <a:defRPr sz="5488"/>
            </a:pPr>
            <a:r>
              <a:rPr dirty="0"/>
              <a:t>Problem: How to know the bugs that we </a:t>
            </a:r>
            <a:r>
              <a:rPr lang="en-US" dirty="0"/>
              <a:t>might have made</a:t>
            </a:r>
            <a:r>
              <a:rPr dirty="0"/>
              <a:t>?</a:t>
            </a:r>
          </a:p>
          <a:p>
            <a:pPr marL="448055" indent="-448055" defTabSz="1792223">
              <a:spcBef>
                <a:spcPts val="1900"/>
              </a:spcBef>
              <a:defRPr sz="5488"/>
            </a:pPr>
            <a:r>
              <a:rPr dirty="0"/>
              <a:t>Strawman - “Seeded Faults”:</a:t>
            </a:r>
          </a:p>
          <a:p>
            <a:pPr marL="896111" lvl="1" indent="-448055" defTabSz="1792223">
              <a:spcBef>
                <a:spcPts val="1900"/>
              </a:spcBef>
              <a:defRPr sz="5488"/>
            </a:pPr>
            <a:r>
              <a:rPr dirty="0"/>
              <a:t>Create N variations of the codebase, each with a single manually-written defect</a:t>
            </a:r>
          </a:p>
          <a:p>
            <a:pPr marL="896111" lvl="1" indent="-448055" defTabSz="1792223">
              <a:spcBef>
                <a:spcPts val="1900"/>
              </a:spcBef>
              <a:defRPr sz="5488"/>
            </a:pPr>
            <a:r>
              <a:rPr dirty="0"/>
              <a:t>Evaluate the number of defects detected by test suite</a:t>
            </a:r>
          </a:p>
          <a:p>
            <a:pPr marL="896111" lvl="1" indent="-448055" defTabSz="1792223">
              <a:spcBef>
                <a:spcPts val="1900"/>
              </a:spcBef>
              <a:defRPr sz="5488"/>
            </a:pPr>
            <a:r>
              <a:rPr dirty="0"/>
              <a:t>Test suite is “good” if it finds all of the bugs you can think of</a:t>
            </a:r>
          </a:p>
        </p:txBody>
      </p:sp>
      <p:sp>
        <p:nvSpPr>
          <p:cNvPr id="82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Mutation Analysis Tests the Tests"/>
          <p:cNvSpPr txBox="1">
            <a:spLocks noGrp="1"/>
          </p:cNvSpPr>
          <p:nvPr>
            <p:ph type="title"/>
          </p:nvPr>
        </p:nvSpPr>
        <p:spPr>
          <a:prstGeom prst="rect">
            <a:avLst/>
          </a:prstGeom>
        </p:spPr>
        <p:txBody>
          <a:bodyPr/>
          <a:lstStyle/>
          <a:p>
            <a:r>
              <a:rPr dirty="0"/>
              <a:t>Mutation Analysis </a:t>
            </a:r>
            <a:r>
              <a:rPr lang="en-US" dirty="0"/>
              <a:t>t</a:t>
            </a:r>
            <a:r>
              <a:rPr dirty="0"/>
              <a:t>ests the Tests</a:t>
            </a:r>
          </a:p>
        </p:txBody>
      </p:sp>
      <p:sp>
        <p:nvSpPr>
          <p:cNvPr id="827" name="Idea: What if many (real) bugs could be represented by a single, one-line “mutation” to the program?"/>
          <p:cNvSpPr txBox="1">
            <a:spLocks noGrp="1"/>
          </p:cNvSpPr>
          <p:nvPr>
            <p:ph type="body" idx="1"/>
          </p:nvPr>
        </p:nvSpPr>
        <p:spPr>
          <a:xfrm>
            <a:off x="1676400" y="3000319"/>
            <a:ext cx="21031200" cy="8702677"/>
          </a:xfrm>
          <a:prstGeom prst="rect">
            <a:avLst/>
          </a:prstGeom>
        </p:spPr>
        <p:txBody>
          <a:bodyPr/>
          <a:lstStyle/>
          <a:p>
            <a:r>
              <a:t>Idea: What if many (real) bugs could be represented by a single, one-line “mutation” to the program?</a:t>
            </a:r>
          </a:p>
        </p:txBody>
      </p:sp>
      <p:sp>
        <p:nvSpPr>
          <p:cNvPr id="82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29</a:t>
            </a:fld>
            <a:endParaRPr/>
          </a:p>
        </p:txBody>
      </p:sp>
      <p:sp>
        <p:nvSpPr>
          <p:cNvPr id="829" name="public contains(location: PlayerLocation): boolean {…"/>
          <p:cNvSpPr txBox="1"/>
          <p:nvPr/>
        </p:nvSpPr>
        <p:spPr>
          <a:xfrm>
            <a:off x="5188097" y="4838346"/>
            <a:ext cx="14007805" cy="3459481"/>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defTabSz="914400">
              <a:defRPr sz="2700">
                <a:solidFill>
                  <a:srgbClr val="272727"/>
                </a:solidFill>
                <a:latin typeface="Courier"/>
                <a:ea typeface="Courier"/>
                <a:cs typeface="Courier"/>
                <a:sym typeface="Courier"/>
              </a:defRPr>
            </a:pPr>
            <a:r>
              <a:rPr>
                <a:solidFill>
                  <a:srgbClr val="011480"/>
                </a:solidFill>
              </a:rPr>
              <a:t>public </a:t>
            </a:r>
            <a:r>
              <a:rPr>
                <a:solidFill>
                  <a:srgbClr val="7A7A43"/>
                </a:solidFill>
              </a:rPr>
              <a:t>contains</a:t>
            </a:r>
            <a:r>
              <a:t>(location: PlayerLocation): </a:t>
            </a:r>
            <a:r>
              <a:rPr>
                <a:solidFill>
                  <a:srgbClr val="011480"/>
                </a:solidFill>
              </a:rPr>
              <a:t>boolean </a:t>
            </a:r>
            <a:r>
              <a:t>{</a:t>
            </a:r>
          </a:p>
          <a:p>
            <a:pPr defTabSz="914400">
              <a:defRPr sz="2700">
                <a:solidFill>
                  <a:srgbClr val="011480"/>
                </a:solidFill>
                <a:latin typeface="Courier"/>
                <a:ea typeface="Courier"/>
                <a:cs typeface="Courier"/>
                <a:sym typeface="Courier"/>
              </a:defRPr>
            </a:pPr>
            <a:r>
              <a:rPr>
                <a:solidFill>
                  <a:srgbClr val="272727"/>
                </a:solidFill>
              </a:rPr>
              <a:t>  </a:t>
            </a:r>
            <a:r>
              <a:t>return </a:t>
            </a:r>
            <a:r>
              <a:rPr>
                <a:solidFill>
                  <a:srgbClr val="272727"/>
                </a:solidFill>
              </a:rPr>
              <a:t>(</a:t>
            </a:r>
          </a:p>
          <a:p>
            <a:pPr defTabSz="914400">
              <a:defRPr sz="2700" i="1">
                <a:solidFill>
                  <a:srgbClr val="66187A"/>
                </a:solidFill>
                <a:latin typeface="Courier"/>
                <a:ea typeface="Courier"/>
                <a:cs typeface="Courier"/>
                <a:sym typeface="Courier"/>
              </a:defRPr>
            </a:pPr>
            <a:r>
              <a:rPr i="0">
                <a:solidFill>
                  <a:srgbClr val="272727"/>
                </a:solidFill>
              </a:rPr>
              <a:t>    location.x + </a:t>
            </a:r>
            <a:r>
              <a:t>PLAYER_SPRITE_WIDTH </a:t>
            </a:r>
            <a:r>
              <a:rPr i="0">
                <a:solidFill>
                  <a:srgbClr val="272727"/>
                </a:solidFill>
              </a:rPr>
              <a:t>/ </a:t>
            </a:r>
            <a:r>
              <a:rPr i="0">
                <a:solidFill>
                  <a:srgbClr val="0073E6"/>
                </a:solidFill>
              </a:rPr>
              <a:t>2 </a:t>
            </a:r>
            <a:r>
              <a:rPr i="0">
                <a:solidFill>
                  <a:srgbClr val="272727"/>
                </a:solidFill>
              </a:rPr>
              <a:t>&gt; </a:t>
            </a:r>
            <a:r>
              <a:rPr i="0">
                <a:solidFill>
                  <a:srgbClr val="011480"/>
                </a:solidFill>
              </a:rPr>
              <a:t>this</a:t>
            </a:r>
            <a:r>
              <a:rPr i="0">
                <a:solidFill>
                  <a:srgbClr val="272727"/>
                </a:solidFill>
              </a:rPr>
              <a:t>.</a:t>
            </a:r>
            <a:r>
              <a:rPr i="0"/>
              <a:t>_x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location.x - </a:t>
            </a:r>
            <a:r>
              <a:rPr i="1"/>
              <a:t>PLAYER_SPRITE_WIDTH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_x </a:t>
            </a:r>
            <a:r>
              <a:rPr>
                <a:solidFill>
                  <a:srgbClr val="272727"/>
                </a:solidFill>
              </a:rPr>
              <a:t>+ </a:t>
            </a:r>
            <a:r>
              <a:rPr>
                <a:solidFill>
                  <a:srgbClr val="011480"/>
                </a:solidFill>
              </a:rPr>
              <a:t>this</a:t>
            </a:r>
            <a:r>
              <a:rPr>
                <a:solidFill>
                  <a:srgbClr val="272727"/>
                </a:solidFill>
              </a:rPr>
              <a:t>.</a:t>
            </a:r>
            <a:r>
              <a:t>_width </a:t>
            </a:r>
            <a:r>
              <a:rPr>
                <a:solidFill>
                  <a:srgbClr val="272727"/>
                </a:solidFill>
              </a:rPr>
              <a:t>&amp;&amp;</a:t>
            </a:r>
          </a:p>
          <a:p>
            <a:pPr defTabSz="914400">
              <a:defRPr sz="2700" i="1">
                <a:solidFill>
                  <a:srgbClr val="66187A"/>
                </a:solidFill>
                <a:latin typeface="Courier"/>
                <a:ea typeface="Courier"/>
                <a:cs typeface="Courier"/>
                <a:sym typeface="Courier"/>
              </a:defRPr>
            </a:pPr>
            <a:r>
              <a:rPr i="0">
                <a:solidFill>
                  <a:srgbClr val="272727"/>
                </a:solidFill>
              </a:rPr>
              <a:t>    location.y + </a:t>
            </a:r>
            <a:r>
              <a:t>PLAYER_SPRITE_HEIGHT </a:t>
            </a:r>
            <a:r>
              <a:rPr i="0">
                <a:solidFill>
                  <a:srgbClr val="272727"/>
                </a:solidFill>
              </a:rPr>
              <a:t>/ </a:t>
            </a:r>
            <a:r>
              <a:rPr i="0">
                <a:solidFill>
                  <a:srgbClr val="0073E6"/>
                </a:solidFill>
              </a:rPr>
              <a:t>2 </a:t>
            </a:r>
            <a:r>
              <a:rPr i="0">
                <a:solidFill>
                  <a:srgbClr val="272727"/>
                </a:solidFill>
              </a:rPr>
              <a:t>&gt; </a:t>
            </a:r>
            <a:r>
              <a:rPr i="0">
                <a:solidFill>
                  <a:srgbClr val="011480"/>
                </a:solidFill>
              </a:rPr>
              <a:t>this</a:t>
            </a:r>
            <a:r>
              <a:rPr i="0">
                <a:solidFill>
                  <a:srgbClr val="272727"/>
                </a:solidFill>
              </a:rPr>
              <a:t>.</a:t>
            </a:r>
            <a:r>
              <a:rPr i="0"/>
              <a:t>_y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location.y - </a:t>
            </a:r>
            <a:r>
              <a:rPr i="1"/>
              <a:t>PLAYER_SPRITE_HEIGHT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_y </a:t>
            </a:r>
            <a:r>
              <a:rPr>
                <a:solidFill>
                  <a:srgbClr val="272727"/>
                </a:solidFill>
              </a:rPr>
              <a:t>+ </a:t>
            </a:r>
            <a:r>
              <a:rPr>
                <a:solidFill>
                  <a:srgbClr val="011480"/>
                </a:solidFill>
              </a:rPr>
              <a:t>this</a:t>
            </a:r>
            <a:r>
              <a:rPr>
                <a:solidFill>
                  <a:srgbClr val="272727"/>
                </a:solidFill>
              </a:rPr>
              <a:t>.</a:t>
            </a:r>
            <a:r>
              <a:t>_height</a:t>
            </a:r>
          </a:p>
          <a:p>
            <a:pPr defTabSz="914400">
              <a:defRPr sz="2700">
                <a:solidFill>
                  <a:srgbClr val="272727"/>
                </a:solidFill>
                <a:latin typeface="Courier"/>
                <a:ea typeface="Courier"/>
                <a:cs typeface="Courier"/>
                <a:sym typeface="Courier"/>
              </a:defRPr>
            </a:pPr>
            <a:r>
              <a:rPr>
                <a:solidFill>
                  <a:srgbClr val="66187A"/>
                </a:solidFill>
              </a:rPr>
              <a:t>  </a:t>
            </a:r>
            <a:r>
              <a:t>);</a:t>
            </a:r>
          </a:p>
          <a:p>
            <a:pPr defTabSz="914400">
              <a:defRPr sz="2700">
                <a:solidFill>
                  <a:srgbClr val="272727"/>
                </a:solidFill>
                <a:latin typeface="Courier"/>
                <a:ea typeface="Courier"/>
                <a:cs typeface="Courier"/>
                <a:sym typeface="Courier"/>
              </a:defRPr>
            </a:pPr>
            <a:r>
              <a:t>}</a:t>
            </a:r>
          </a:p>
        </p:txBody>
      </p:sp>
      <p:sp>
        <p:nvSpPr>
          <p:cNvPr id="830" name="Correct code for ‘Contains” in IP1"/>
          <p:cNvSpPr txBox="1"/>
          <p:nvPr/>
        </p:nvSpPr>
        <p:spPr>
          <a:xfrm>
            <a:off x="6873048" y="8453719"/>
            <a:ext cx="11953913"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dirty="0"/>
              <a:t>Correct code for </a:t>
            </a:r>
            <a:r>
              <a:rPr lang="en-US" dirty="0"/>
              <a:t>checking whether one sprite contains another</a:t>
            </a:r>
            <a:endParaRPr dirty="0"/>
          </a:p>
        </p:txBody>
      </p:sp>
      <p:sp>
        <p:nvSpPr>
          <p:cNvPr id="831" name="public contains(location: PlayerLocation): boolean {…"/>
          <p:cNvSpPr txBox="1"/>
          <p:nvPr/>
        </p:nvSpPr>
        <p:spPr>
          <a:xfrm>
            <a:off x="5188097" y="9434302"/>
            <a:ext cx="14007805" cy="3459481"/>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defTabSz="914400">
              <a:defRPr sz="2700">
                <a:solidFill>
                  <a:srgbClr val="272727"/>
                </a:solidFill>
                <a:latin typeface="Courier"/>
                <a:ea typeface="Courier"/>
                <a:cs typeface="Courier"/>
                <a:sym typeface="Courier"/>
              </a:defRPr>
            </a:pPr>
            <a:r>
              <a:rPr>
                <a:solidFill>
                  <a:srgbClr val="011480"/>
                </a:solidFill>
              </a:rPr>
              <a:t>public </a:t>
            </a:r>
            <a:r>
              <a:rPr>
                <a:solidFill>
                  <a:srgbClr val="7A7A43"/>
                </a:solidFill>
              </a:rPr>
              <a:t>contains</a:t>
            </a:r>
            <a:r>
              <a:t>(location: PlayerLocation): </a:t>
            </a:r>
            <a:r>
              <a:rPr>
                <a:solidFill>
                  <a:srgbClr val="011480"/>
                </a:solidFill>
              </a:rPr>
              <a:t>boolean </a:t>
            </a:r>
            <a:r>
              <a:t>{</a:t>
            </a:r>
          </a:p>
          <a:p>
            <a:pPr defTabSz="914400">
              <a:defRPr sz="2700">
                <a:solidFill>
                  <a:srgbClr val="011480"/>
                </a:solidFill>
                <a:latin typeface="Courier"/>
                <a:ea typeface="Courier"/>
                <a:cs typeface="Courier"/>
                <a:sym typeface="Courier"/>
              </a:defRPr>
            </a:pPr>
            <a:r>
              <a:rPr>
                <a:solidFill>
                  <a:srgbClr val="272727"/>
                </a:solidFill>
              </a:rPr>
              <a:t>  </a:t>
            </a:r>
            <a:r>
              <a:t>return </a:t>
            </a:r>
            <a:r>
              <a:rPr>
                <a:solidFill>
                  <a:srgbClr val="272727"/>
                </a:solidFill>
              </a:rPr>
              <a:t>(</a:t>
            </a:r>
          </a:p>
          <a:p>
            <a:pPr defTabSz="914400">
              <a:defRPr sz="2700" i="1">
                <a:solidFill>
                  <a:srgbClr val="66187A"/>
                </a:solidFill>
                <a:latin typeface="Courier"/>
                <a:ea typeface="Courier"/>
                <a:cs typeface="Courier"/>
                <a:sym typeface="Courier"/>
              </a:defRPr>
            </a:pPr>
            <a:r>
              <a:rPr i="0">
                <a:solidFill>
                  <a:srgbClr val="272727"/>
                </a:solidFill>
              </a:rPr>
              <a:t>    location.x + </a:t>
            </a:r>
            <a:r>
              <a:t>PLAYER_SPRITE_WIDTH </a:t>
            </a:r>
            <a:r>
              <a:rPr i="0">
                <a:solidFill>
                  <a:srgbClr val="272727"/>
                </a:solidFill>
              </a:rPr>
              <a:t>/ </a:t>
            </a:r>
            <a:r>
              <a:rPr i="0">
                <a:solidFill>
                  <a:srgbClr val="0073E6"/>
                </a:solidFill>
              </a:rPr>
              <a:t>2 </a:t>
            </a:r>
            <a:r>
              <a:rPr b="1" i="0">
                <a:solidFill>
                  <a:srgbClr val="272727"/>
                </a:solidFill>
              </a:rPr>
              <a:t>&lt;</a:t>
            </a:r>
            <a:r>
              <a:rPr i="0">
                <a:solidFill>
                  <a:srgbClr val="272727"/>
                </a:solidFill>
              </a:rPr>
              <a:t> </a:t>
            </a:r>
            <a:r>
              <a:rPr i="0">
                <a:solidFill>
                  <a:srgbClr val="011480"/>
                </a:solidFill>
              </a:rPr>
              <a:t>this</a:t>
            </a:r>
            <a:r>
              <a:rPr i="0">
                <a:solidFill>
                  <a:srgbClr val="272727"/>
                </a:solidFill>
              </a:rPr>
              <a:t>.</a:t>
            </a:r>
            <a:r>
              <a:rPr i="0"/>
              <a:t>_x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location.x - </a:t>
            </a:r>
            <a:r>
              <a:rPr i="1"/>
              <a:t>PLAYER_SPRITE_WIDTH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_x </a:t>
            </a:r>
            <a:r>
              <a:rPr>
                <a:solidFill>
                  <a:srgbClr val="272727"/>
                </a:solidFill>
              </a:rPr>
              <a:t>+ </a:t>
            </a:r>
            <a:r>
              <a:rPr>
                <a:solidFill>
                  <a:srgbClr val="011480"/>
                </a:solidFill>
              </a:rPr>
              <a:t>this</a:t>
            </a:r>
            <a:r>
              <a:rPr>
                <a:solidFill>
                  <a:srgbClr val="272727"/>
                </a:solidFill>
              </a:rPr>
              <a:t>.</a:t>
            </a:r>
            <a:r>
              <a:t>_width </a:t>
            </a:r>
            <a:r>
              <a:rPr>
                <a:solidFill>
                  <a:srgbClr val="272727"/>
                </a:solidFill>
              </a:rPr>
              <a:t>&amp;&amp;</a:t>
            </a:r>
          </a:p>
          <a:p>
            <a:pPr defTabSz="914400">
              <a:defRPr sz="2700" i="1">
                <a:solidFill>
                  <a:srgbClr val="66187A"/>
                </a:solidFill>
                <a:latin typeface="Courier"/>
                <a:ea typeface="Courier"/>
                <a:cs typeface="Courier"/>
                <a:sym typeface="Courier"/>
              </a:defRPr>
            </a:pPr>
            <a:r>
              <a:rPr i="0">
                <a:solidFill>
                  <a:srgbClr val="272727"/>
                </a:solidFill>
              </a:rPr>
              <a:t>    location.y + </a:t>
            </a:r>
            <a:r>
              <a:t>PLAYER_SPRITE_HEIGHT </a:t>
            </a:r>
            <a:r>
              <a:rPr i="0">
                <a:solidFill>
                  <a:srgbClr val="272727"/>
                </a:solidFill>
              </a:rPr>
              <a:t>/ </a:t>
            </a:r>
            <a:r>
              <a:rPr i="0">
                <a:solidFill>
                  <a:srgbClr val="0073E6"/>
                </a:solidFill>
              </a:rPr>
              <a:t>2 </a:t>
            </a:r>
            <a:r>
              <a:rPr i="0">
                <a:solidFill>
                  <a:srgbClr val="272727"/>
                </a:solidFill>
              </a:rPr>
              <a:t>&gt; </a:t>
            </a:r>
            <a:r>
              <a:rPr i="0">
                <a:solidFill>
                  <a:srgbClr val="011480"/>
                </a:solidFill>
              </a:rPr>
              <a:t>this</a:t>
            </a:r>
            <a:r>
              <a:rPr i="0">
                <a:solidFill>
                  <a:srgbClr val="272727"/>
                </a:solidFill>
              </a:rPr>
              <a:t>.</a:t>
            </a:r>
            <a:r>
              <a:rPr i="0"/>
              <a:t>_y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location.y - </a:t>
            </a:r>
            <a:r>
              <a:rPr i="1"/>
              <a:t>PLAYER_SPRITE_HEIGHT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_y </a:t>
            </a:r>
            <a:r>
              <a:rPr>
                <a:solidFill>
                  <a:srgbClr val="272727"/>
                </a:solidFill>
              </a:rPr>
              <a:t>+ </a:t>
            </a:r>
            <a:r>
              <a:rPr>
                <a:solidFill>
                  <a:srgbClr val="011480"/>
                </a:solidFill>
              </a:rPr>
              <a:t>this</a:t>
            </a:r>
            <a:r>
              <a:rPr>
                <a:solidFill>
                  <a:srgbClr val="272727"/>
                </a:solidFill>
              </a:rPr>
              <a:t>.</a:t>
            </a:r>
            <a:r>
              <a:t>_height</a:t>
            </a:r>
          </a:p>
          <a:p>
            <a:pPr defTabSz="914400">
              <a:defRPr sz="2700">
                <a:solidFill>
                  <a:srgbClr val="272727"/>
                </a:solidFill>
                <a:latin typeface="Courier"/>
                <a:ea typeface="Courier"/>
                <a:cs typeface="Courier"/>
                <a:sym typeface="Courier"/>
              </a:defRPr>
            </a:pPr>
            <a:r>
              <a:rPr>
                <a:solidFill>
                  <a:srgbClr val="66187A"/>
                </a:solidFill>
              </a:rPr>
              <a:t>  </a:t>
            </a:r>
            <a:r>
              <a:t>);</a:t>
            </a:r>
          </a:p>
          <a:p>
            <a:pPr defTabSz="914400">
              <a:defRPr sz="2700">
                <a:solidFill>
                  <a:srgbClr val="272727"/>
                </a:solidFill>
                <a:latin typeface="Courier"/>
                <a:ea typeface="Courier"/>
                <a:cs typeface="Courier"/>
                <a:sym typeface="Courier"/>
              </a:defRPr>
            </a:pPr>
            <a:r>
              <a:t>}</a:t>
            </a:r>
          </a:p>
        </p:txBody>
      </p:sp>
      <p:sp>
        <p:nvSpPr>
          <p:cNvPr id="832" name="Mutated (and buggy) code for ‘Contains” in IP1"/>
          <p:cNvSpPr txBox="1"/>
          <p:nvPr/>
        </p:nvSpPr>
        <p:spPr>
          <a:xfrm>
            <a:off x="7741545" y="12946950"/>
            <a:ext cx="8090676"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dirty="0"/>
              <a:t>Mutated (and buggy) code for ‘Contains”</a:t>
            </a:r>
          </a:p>
        </p:txBody>
      </p:sp>
      <p:sp>
        <p:nvSpPr>
          <p:cNvPr id="833" name="Rectangle"/>
          <p:cNvSpPr/>
          <p:nvPr/>
        </p:nvSpPr>
        <p:spPr>
          <a:xfrm>
            <a:off x="13564647" y="10328856"/>
            <a:ext cx="579842" cy="526475"/>
          </a:xfrm>
          <a:prstGeom prst="rect">
            <a:avLst/>
          </a:prstGeom>
          <a:ln w="114300">
            <a:solidFill>
              <a:srgbClr val="F14C0E"/>
            </a:solidFill>
            <a:miter/>
          </a:ln>
        </p:spPr>
        <p:txBody>
          <a:bodyPr tIns="91439" bIns="91439" anchor="ctr"/>
          <a:lstStyle/>
          <a:p>
            <a:endParaRPr/>
          </a:p>
        </p:txBody>
      </p:sp>
      <p:pic>
        <p:nvPicPr>
          <p:cNvPr id="3" name="Picture 2">
            <a:extLst>
              <a:ext uri="{FF2B5EF4-FFF2-40B4-BE49-F238E27FC236}">
                <a16:creationId xmlns:a16="http://schemas.microsoft.com/office/drawing/2014/main" id="{D1079989-BE9D-E831-53D2-F4414CE47B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221402" y="6858000"/>
            <a:ext cx="2486197" cy="343180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dirty="0"/>
              <a:t>Test Driven Development</a:t>
            </a:r>
          </a:p>
          <a:p>
            <a:pPr marL="859536" lvl="1" indent="-429768" defTabSz="1719072">
              <a:spcBef>
                <a:spcPts val="900"/>
              </a:spcBef>
              <a:defRPr sz="4512"/>
            </a:pPr>
            <a:r>
              <a:rPr dirty="0"/>
              <a:t>Does the SUT satisfy its specification? </a:t>
            </a:r>
            <a:endParaRPr lang="en-US" dirty="0"/>
          </a:p>
          <a:p>
            <a:pPr marL="859536" lvl="1" indent="-429768" defTabSz="1719072">
              <a:spcBef>
                <a:spcPts val="900"/>
              </a:spcBef>
              <a:defRPr sz="4512"/>
            </a:pPr>
            <a:r>
              <a:rPr dirty="0"/>
              <a:t>“Good” test suite exercises the </a:t>
            </a:r>
            <a:r>
              <a:rPr i="1" dirty="0"/>
              <a:t>entire</a:t>
            </a:r>
            <a:r>
              <a:rPr dirty="0"/>
              <a:t> specification</a:t>
            </a:r>
          </a:p>
          <a:p>
            <a:pPr marL="429768" indent="-429768" defTabSz="1719072">
              <a:spcBef>
                <a:spcPts val="1800"/>
              </a:spcBef>
              <a:defRPr sz="5264"/>
            </a:pPr>
            <a:r>
              <a:rPr dirty="0"/>
              <a:t>Regression Test</a:t>
            </a:r>
            <a:r>
              <a:rPr lang="en-US" dirty="0"/>
              <a:t>ing</a:t>
            </a:r>
            <a:endParaRPr dirty="0"/>
          </a:p>
          <a:p>
            <a:pPr marL="859536" lvl="1" indent="-429768" defTabSz="1719072">
              <a:spcBef>
                <a:spcPts val="900"/>
              </a:spcBef>
              <a:defRPr sz="4512"/>
            </a:pPr>
            <a:r>
              <a:rPr dirty="0"/>
              <a:t>Did something change since some previous version? </a:t>
            </a:r>
          </a:p>
          <a:p>
            <a:pPr marL="859536" lvl="1" indent="-429768" defTabSz="1719072">
              <a:spcBef>
                <a:spcPts val="900"/>
              </a:spcBef>
              <a:defRPr sz="4512"/>
            </a:pPr>
            <a:r>
              <a:rPr dirty="0"/>
              <a:t>Prevent bugs from (re-)entering during maintenance.</a:t>
            </a:r>
          </a:p>
          <a:p>
            <a:pPr marL="859536" lvl="1" indent="-429768" defTabSz="1719072">
              <a:spcBef>
                <a:spcPts val="900"/>
              </a:spcBef>
              <a:defRPr sz="4512"/>
            </a:pPr>
            <a:r>
              <a:rPr dirty="0"/>
              <a:t>“Good” test suite detects bugs that we introduce in code </a:t>
            </a:r>
            <a:endParaRPr lang="en-US" dirty="0"/>
          </a:p>
          <a:p>
            <a:pPr marL="326136" indent="-429768" defTabSz="1719072">
              <a:spcBef>
                <a:spcPts val="900"/>
              </a:spcBef>
              <a:defRPr sz="4512"/>
            </a:pPr>
            <a:r>
              <a:rPr sz="5260" dirty="0"/>
              <a:t>Acceptance Test</a:t>
            </a:r>
            <a:r>
              <a:rPr lang="en-US" sz="5260" dirty="0"/>
              <a:t>ing</a:t>
            </a:r>
            <a:endParaRPr sz="5260"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C7C1C-58C1-E79E-BDA3-2BD97EB40D2C}"/>
              </a:ext>
            </a:extLst>
          </p:cNvPr>
          <p:cNvSpPr>
            <a:spLocks noGrp="1"/>
          </p:cNvSpPr>
          <p:nvPr>
            <p:ph type="title"/>
          </p:nvPr>
        </p:nvSpPr>
        <p:spPr/>
        <p:txBody>
          <a:bodyPr/>
          <a:lstStyle/>
          <a:p>
            <a:r>
              <a:rPr lang="en-US" dirty="0"/>
              <a:t>Mutation Testing Judges the tests</a:t>
            </a:r>
          </a:p>
        </p:txBody>
      </p:sp>
      <p:sp>
        <p:nvSpPr>
          <p:cNvPr id="3" name="Content Placeholder 2">
            <a:extLst>
              <a:ext uri="{FF2B5EF4-FFF2-40B4-BE49-F238E27FC236}">
                <a16:creationId xmlns:a16="http://schemas.microsoft.com/office/drawing/2014/main" id="{EEA6B6B3-6CB1-0FB7-3C0C-4A4609CE4D19}"/>
              </a:ext>
            </a:extLst>
          </p:cNvPr>
          <p:cNvSpPr>
            <a:spLocks noGrp="1"/>
          </p:cNvSpPr>
          <p:nvPr>
            <p:ph idx="1"/>
          </p:nvPr>
        </p:nvSpPr>
        <p:spPr/>
        <p:txBody>
          <a:bodyPr/>
          <a:lstStyle/>
          <a:p>
            <a:r>
              <a:rPr lang="en-US" dirty="0"/>
              <a:t>Mutation testing is a way of judging whether you have written enough tests.</a:t>
            </a:r>
          </a:p>
          <a:p>
            <a:r>
              <a:rPr lang="en-US" dirty="0"/>
              <a:t>It is helpful to think of mutation testing as a game in which you play against an adversary– in IP1, this was the </a:t>
            </a:r>
            <a:r>
              <a:rPr lang="en-US" dirty="0" err="1"/>
              <a:t>autograder</a:t>
            </a:r>
            <a:endParaRPr lang="en-US" dirty="0"/>
          </a:p>
          <a:p>
            <a:r>
              <a:rPr lang="en-US" dirty="0"/>
              <a:t>In mutation testing, the adversary generates a set of “mutants” – buggy versions of a reference solution.</a:t>
            </a:r>
          </a:p>
          <a:p>
            <a:r>
              <a:rPr lang="en-US" dirty="0"/>
              <a:t>You win against the adversary if your tests reject all of the mutants.</a:t>
            </a:r>
          </a:p>
        </p:txBody>
      </p:sp>
      <p:sp>
        <p:nvSpPr>
          <p:cNvPr id="4" name="Slide Number Placeholder 3">
            <a:extLst>
              <a:ext uri="{FF2B5EF4-FFF2-40B4-BE49-F238E27FC236}">
                <a16:creationId xmlns:a16="http://schemas.microsoft.com/office/drawing/2014/main" id="{7932DF69-F545-7B78-99D4-EE85C39C46C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30</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338950634"/>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a:t>
            </a:r>
            <a:br>
              <a:rPr lang="en-US" dirty="0"/>
            </a:br>
            <a:r>
              <a:rPr lang="en-US" dirty="0"/>
              <a:t>Setup (Part 1)</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31</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323178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6" name="TextBox 25">
            <a:extLst>
              <a:ext uri="{FF2B5EF4-FFF2-40B4-BE49-F238E27FC236}">
                <a16:creationId xmlns:a16="http://schemas.microsoft.com/office/drawing/2014/main" id="{634671DE-782D-9671-8922-CDCF85B2DCD8}"/>
              </a:ext>
            </a:extLst>
          </p:cNvPr>
          <p:cNvSpPr txBox="1"/>
          <p:nvPr/>
        </p:nvSpPr>
        <p:spPr>
          <a:xfrm>
            <a:off x="812800" y="6992906"/>
            <a:ext cx="2984992" cy="2207220"/>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Your code passes your tests</a:t>
            </a:r>
          </a:p>
        </p:txBody>
      </p:sp>
      <p:sp>
        <p:nvSpPr>
          <p:cNvPr id="27" name="TextBox 26">
            <a:extLst>
              <a:ext uri="{FF2B5EF4-FFF2-40B4-BE49-F238E27FC236}">
                <a16:creationId xmlns:a16="http://schemas.microsoft.com/office/drawing/2014/main" id="{0A6B5C6A-643D-E225-2C03-A59B08141998}"/>
              </a:ext>
            </a:extLst>
          </p:cNvPr>
          <p:cNvSpPr txBox="1"/>
          <p:nvPr/>
        </p:nvSpPr>
        <p:spPr>
          <a:xfrm>
            <a:off x="18934861" y="7346293"/>
            <a:ext cx="4589702" cy="306193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They have a reference implementation, which is hidden </a:t>
            </a:r>
          </a:p>
        </p:txBody>
      </p:sp>
      <p:sp>
        <p:nvSpPr>
          <p:cNvPr id="29" name="TextBox 28">
            <a:extLst>
              <a:ext uri="{FF2B5EF4-FFF2-40B4-BE49-F238E27FC236}">
                <a16:creationId xmlns:a16="http://schemas.microsoft.com/office/drawing/2014/main" id="{DA60A404-02B7-9D9C-42A7-5FAB1D2D0ED6}"/>
              </a:ext>
            </a:extLst>
          </p:cNvPr>
          <p:cNvSpPr txBox="1"/>
          <p:nvPr/>
        </p:nvSpPr>
        <p:spPr>
          <a:xfrm>
            <a:off x="11700891" y="7456536"/>
            <a:ext cx="4589702" cy="25266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They also have some tests (also hidden)</a:t>
            </a:r>
          </a:p>
        </p:txBody>
      </p:sp>
      <p:sp>
        <p:nvSpPr>
          <p:cNvPr id="30" name="TextBox 29">
            <a:extLst>
              <a:ext uri="{FF2B5EF4-FFF2-40B4-BE49-F238E27FC236}">
                <a16:creationId xmlns:a16="http://schemas.microsoft.com/office/drawing/2014/main" id="{81BD5F06-5404-C8D3-42B5-E4D9A720C227}"/>
              </a:ext>
            </a:extLst>
          </p:cNvPr>
          <p:cNvSpPr txBox="1"/>
          <p:nvPr/>
        </p:nvSpPr>
        <p:spPr>
          <a:xfrm>
            <a:off x="14910143" y="10512656"/>
            <a:ext cx="4589702" cy="25266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Their code passes their tests</a:t>
            </a:r>
          </a:p>
        </p:txBody>
      </p:sp>
    </p:spTree>
    <p:extLst>
      <p:ext uri="{BB962C8B-B14F-4D97-AF65-F5344CB8AC3E}">
        <p14:creationId xmlns:p14="http://schemas.microsoft.com/office/powerpoint/2010/main" val="196884615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pic>
        <p:nvPicPr>
          <p:cNvPr id="3" name="Picture 2">
            <a:extLst>
              <a:ext uri="{FF2B5EF4-FFF2-40B4-BE49-F238E27FC236}">
                <a16:creationId xmlns:a16="http://schemas.microsoft.com/office/drawing/2014/main" id="{31C6684F-D0A1-87DA-C93C-9F50CFDC152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529199" y="12262061"/>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a:t>
            </a:r>
            <a:br>
              <a:rPr lang="en-US" dirty="0"/>
            </a:br>
            <a:r>
              <a:rPr lang="en-US" dirty="0"/>
              <a:t>Setup (Part 2)</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32</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323178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TextBox 8">
            <a:extLst>
              <a:ext uri="{FF2B5EF4-FFF2-40B4-BE49-F238E27FC236}">
                <a16:creationId xmlns:a16="http://schemas.microsoft.com/office/drawing/2014/main" id="{3418F011-DFFC-4C4B-D25B-AC051D51C2B8}"/>
              </a:ext>
            </a:extLst>
          </p:cNvPr>
          <p:cNvSpPr txBox="1"/>
          <p:nvPr/>
        </p:nvSpPr>
        <p:spPr>
          <a:xfrm>
            <a:off x="19669891" y="6863693"/>
            <a:ext cx="4589702" cy="306193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They generate some number of variants of their code, which contain bugs. </a:t>
            </a:r>
          </a:p>
        </p:txBody>
      </p:sp>
      <p:sp>
        <p:nvSpPr>
          <p:cNvPr id="20" name="TextBox 19">
            <a:extLst>
              <a:ext uri="{FF2B5EF4-FFF2-40B4-BE49-F238E27FC236}">
                <a16:creationId xmlns:a16="http://schemas.microsoft.com/office/drawing/2014/main" id="{FE097916-7483-969B-6366-DEC2A2859620}"/>
              </a:ext>
            </a:extLst>
          </p:cNvPr>
          <p:cNvSpPr txBox="1"/>
          <p:nvPr/>
        </p:nvSpPr>
        <p:spPr>
          <a:xfrm>
            <a:off x="19655707" y="10140963"/>
            <a:ext cx="4589702" cy="3061934"/>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These variants are sometimes called “mutants”</a:t>
            </a:r>
          </a:p>
        </p:txBody>
      </p:sp>
    </p:spTree>
    <p:extLst>
      <p:ext uri="{BB962C8B-B14F-4D97-AF65-F5344CB8AC3E}">
        <p14:creationId xmlns:p14="http://schemas.microsoft.com/office/powerpoint/2010/main" val="3005567602"/>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pic>
        <p:nvPicPr>
          <p:cNvPr id="3" name="Picture 2">
            <a:extLst>
              <a:ext uri="{FF2B5EF4-FFF2-40B4-BE49-F238E27FC236}">
                <a16:creationId xmlns:a16="http://schemas.microsoft.com/office/drawing/2014/main" id="{31C6684F-D0A1-87DA-C93C-9F50CFDC152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529199" y="12262061"/>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33</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A7434B42-3636-EB0B-90EB-13E7B1441AD9}"/>
              </a:ext>
            </a:extLst>
          </p:cNvPr>
          <p:cNvSpPr/>
          <p:nvPr/>
        </p:nvSpPr>
        <p:spPr>
          <a:xfrm>
            <a:off x="7635505" y="5292770"/>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7" name="TextBox 26">
            <a:extLst>
              <a:ext uri="{FF2B5EF4-FFF2-40B4-BE49-F238E27FC236}">
                <a16:creationId xmlns:a16="http://schemas.microsoft.com/office/drawing/2014/main" id="{5ADD56C1-0FAC-44AF-28DC-96B9374D136C}"/>
              </a:ext>
            </a:extLst>
          </p:cNvPr>
          <p:cNvSpPr txBox="1"/>
          <p:nvPr/>
        </p:nvSpPr>
        <p:spPr>
          <a:xfrm>
            <a:off x="19669891" y="6863692"/>
            <a:ext cx="4589702" cy="56331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Your code is run against their tests, and your tests are run against their buggy mutants</a:t>
            </a:r>
          </a:p>
        </p:txBody>
      </p:sp>
    </p:spTree>
    <p:extLst>
      <p:ext uri="{BB962C8B-B14F-4D97-AF65-F5344CB8AC3E}">
        <p14:creationId xmlns:p14="http://schemas.microsoft.com/office/powerpoint/2010/main" val="3872698056"/>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pic>
        <p:nvPicPr>
          <p:cNvPr id="3" name="Picture 2">
            <a:extLst>
              <a:ext uri="{FF2B5EF4-FFF2-40B4-BE49-F238E27FC236}">
                <a16:creationId xmlns:a16="http://schemas.microsoft.com/office/drawing/2014/main" id="{31C6684F-D0A1-87DA-C93C-9F50CFDC152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2604119" y="11195641"/>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Your Winning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34</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A7434B42-3636-EB0B-90EB-13E7B1441AD9}"/>
              </a:ext>
            </a:extLst>
          </p:cNvPr>
          <p:cNvSpPr/>
          <p:nvPr/>
        </p:nvSpPr>
        <p:spPr>
          <a:xfrm>
            <a:off x="7635505" y="5292770"/>
            <a:ext cx="4556494"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7" name="Picture 26">
            <a:extLst>
              <a:ext uri="{FF2B5EF4-FFF2-40B4-BE49-F238E27FC236}">
                <a16:creationId xmlns:a16="http://schemas.microsoft.com/office/drawing/2014/main" id="{C76762BC-789C-D8E9-1D13-10AF70D73995}"/>
              </a:ext>
            </a:extLst>
          </p:cNvPr>
          <p:cNvPicPr>
            <a:picLocks noChangeAspect="1"/>
          </p:cNvPicPr>
          <p:nvPr/>
        </p:nvPicPr>
        <p:blipFill>
          <a:blip r:embed="rId3"/>
          <a:stretch>
            <a:fillRect/>
          </a:stretch>
        </p:blipFill>
        <p:spPr>
          <a:xfrm>
            <a:off x="9514669" y="4261137"/>
            <a:ext cx="1356766" cy="1240646"/>
          </a:xfrm>
          <a:prstGeom prst="rect">
            <a:avLst/>
          </a:prstGeom>
        </p:spPr>
      </p:pic>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0" name="Picture 29" descr="A red x on a black background&#10;&#10;Description automatically generated">
            <a:extLst>
              <a:ext uri="{FF2B5EF4-FFF2-40B4-BE49-F238E27FC236}">
                <a16:creationId xmlns:a16="http://schemas.microsoft.com/office/drawing/2014/main" id="{317992FB-8EA2-90F0-561C-ECCBF812401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91910" y="10915486"/>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spTree>
    <p:extLst>
      <p:ext uri="{BB962C8B-B14F-4D97-AF65-F5344CB8AC3E}">
        <p14:creationId xmlns:p14="http://schemas.microsoft.com/office/powerpoint/2010/main" val="2608881834"/>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pic>
        <p:nvPicPr>
          <p:cNvPr id="3" name="Picture 2">
            <a:extLst>
              <a:ext uri="{FF2B5EF4-FFF2-40B4-BE49-F238E27FC236}">
                <a16:creationId xmlns:a16="http://schemas.microsoft.com/office/drawing/2014/main" id="{31C6684F-D0A1-87DA-C93C-9F50CFDC152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529199" y="12262061"/>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Losing Position #1</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35</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3" name="Arrow: Left-Right 22">
            <a:extLst>
              <a:ext uri="{FF2B5EF4-FFF2-40B4-BE49-F238E27FC236}">
                <a16:creationId xmlns:a16="http://schemas.microsoft.com/office/drawing/2014/main" id="{C03F6A3D-B8D6-662C-E86F-4153E8D15090}"/>
              </a:ext>
            </a:extLst>
          </p:cNvPr>
          <p:cNvSpPr/>
          <p:nvPr/>
        </p:nvSpPr>
        <p:spPr>
          <a:xfrm>
            <a:off x="7981180" y="542583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662914" y="4282820"/>
            <a:ext cx="879524" cy="1100332"/>
          </a:xfrm>
          <a:prstGeom prst="rect">
            <a:avLst/>
          </a:prstGeom>
        </p:spPr>
      </p:pic>
      <p:sp>
        <p:nvSpPr>
          <p:cNvPr id="28" name="TextBox 27">
            <a:extLst>
              <a:ext uri="{FF2B5EF4-FFF2-40B4-BE49-F238E27FC236}">
                <a16:creationId xmlns:a16="http://schemas.microsoft.com/office/drawing/2014/main" id="{E62F8099-D817-E700-B5A7-30492A424189}"/>
              </a:ext>
            </a:extLst>
          </p:cNvPr>
          <p:cNvSpPr txBox="1"/>
          <p:nvPr/>
        </p:nvSpPr>
        <p:spPr>
          <a:xfrm>
            <a:off x="8996429" y="6658970"/>
            <a:ext cx="4589702" cy="56331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Oh no! Their tests have uncovered a bug in your code!</a:t>
            </a:r>
          </a:p>
          <a:p>
            <a:pPr algn="l"/>
            <a:endParaRPr lang="en-US" sz="4000" dirty="0">
              <a:solidFill>
                <a:schemeClr val="tx1"/>
              </a:solidFill>
              <a:latin typeface="Comic Sans MS" panose="030F0702030302020204" pitchFamily="66" charset="0"/>
            </a:endParaRPr>
          </a:p>
          <a:p>
            <a:pPr algn="l"/>
            <a:r>
              <a:rPr lang="en-US" sz="4000" dirty="0">
                <a:solidFill>
                  <a:schemeClr val="tx1"/>
                </a:solidFill>
                <a:latin typeface="Comic Sans MS" panose="030F0702030302020204" pitchFamily="66" charset="0"/>
              </a:rPr>
              <a:t>Remedy: find the bug and fix it.</a:t>
            </a:r>
          </a:p>
        </p:txBody>
      </p:sp>
    </p:spTree>
    <p:extLst>
      <p:ext uri="{BB962C8B-B14F-4D97-AF65-F5344CB8AC3E}">
        <p14:creationId xmlns:p14="http://schemas.microsoft.com/office/powerpoint/2010/main" val="321016668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5A034878-75F8-5CCD-E761-99D18ACA2561}"/>
              </a:ext>
            </a:extLst>
          </p:cNvPr>
          <p:cNvPicPr>
            <a:picLocks noChangeAspect="1"/>
          </p:cNvPicPr>
          <p:nvPr/>
        </p:nvPicPr>
        <p:blipFill>
          <a:blip r:embed="rId3"/>
          <a:stretch>
            <a:fillRect/>
          </a:stretch>
        </p:blipFill>
        <p:spPr>
          <a:xfrm>
            <a:off x="16043069" y="4286471"/>
            <a:ext cx="1356766" cy="1240646"/>
          </a:xfrm>
          <a:prstGeom prst="rect">
            <a:avLst/>
          </a:prstGeom>
        </p:spPr>
      </p:pic>
      <p:pic>
        <p:nvPicPr>
          <p:cNvPr id="3" name="Picture 2">
            <a:extLst>
              <a:ext uri="{FF2B5EF4-FFF2-40B4-BE49-F238E27FC236}">
                <a16:creationId xmlns:a16="http://schemas.microsoft.com/office/drawing/2014/main" id="{31C6684F-D0A1-87DA-C93C-9F50CFDC152B}"/>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1529199" y="12262061"/>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a:t>
            </a:r>
            <a:r>
              <a:rPr lang="en-US" dirty="0" err="1"/>
              <a:t>Autograder</a:t>
            </a:r>
            <a:r>
              <a:rPr lang="en-US" dirty="0"/>
              <a:t> Game: Losing Position #2</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36</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3" name="Rectangle 12">
            <a:extLst>
              <a:ext uri="{FF2B5EF4-FFF2-40B4-BE49-F238E27FC236}">
                <a16:creationId xmlns:a16="http://schemas.microsoft.com/office/drawing/2014/main" id="{59F339A9-C659-D52E-B6DA-5EB926501D9D}"/>
              </a:ext>
            </a:extLst>
          </p:cNvPr>
          <p:cNvSpPr/>
          <p:nvPr/>
        </p:nvSpPr>
        <p:spPr>
          <a:xfrm>
            <a:off x="12517671"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tests</a:t>
            </a:r>
          </a:p>
        </p:txBody>
      </p:sp>
      <p:sp>
        <p:nvSpPr>
          <p:cNvPr id="14" name="Rectangle 13">
            <a:extLst>
              <a:ext uri="{FF2B5EF4-FFF2-40B4-BE49-F238E27FC236}">
                <a16:creationId xmlns:a16="http://schemas.microsoft.com/office/drawing/2014/main" id="{541F2FD6-A6C3-CD09-75BE-9280E9CABAEB}"/>
              </a:ext>
            </a:extLst>
          </p:cNvPr>
          <p:cNvSpPr/>
          <p:nvPr/>
        </p:nvSpPr>
        <p:spPr>
          <a:xfrm>
            <a:off x="17720147" y="493624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Their code</a:t>
            </a:r>
          </a:p>
        </p:txBody>
      </p:sp>
      <p:sp>
        <p:nvSpPr>
          <p:cNvPr id="5" name="Arrow: Left-Right 4">
            <a:extLst>
              <a:ext uri="{FF2B5EF4-FFF2-40B4-BE49-F238E27FC236}">
                <a16:creationId xmlns:a16="http://schemas.microsoft.com/office/drawing/2014/main" id="{C4A16463-5C92-550E-C809-F98F38A3F81D}"/>
              </a:ext>
            </a:extLst>
          </p:cNvPr>
          <p:cNvSpPr/>
          <p:nvPr/>
        </p:nvSpPr>
        <p:spPr>
          <a:xfrm>
            <a:off x="15692338" y="5360018"/>
            <a:ext cx="1957608"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16F72F5-CE57-55BC-3551-5D62F85B7B5A}"/>
              </a:ext>
            </a:extLst>
          </p:cNvPr>
          <p:cNvSpPr/>
          <p:nvPr/>
        </p:nvSpPr>
        <p:spPr>
          <a:xfrm rot="16200000">
            <a:off x="4410808" y="7773830"/>
            <a:ext cx="2981440"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18" name="Picture 17">
            <a:extLst>
              <a:ext uri="{FF2B5EF4-FFF2-40B4-BE49-F238E27FC236}">
                <a16:creationId xmlns:a16="http://schemas.microsoft.com/office/drawing/2014/main" id="{310BD1C5-F1E4-C621-A68E-2591A1DEBC7F}"/>
              </a:ext>
            </a:extLst>
          </p:cNvPr>
          <p:cNvPicPr>
            <a:picLocks noChangeAspect="1"/>
          </p:cNvPicPr>
          <p:nvPr/>
        </p:nvPicPr>
        <p:blipFill>
          <a:blip r:embed="rId3"/>
          <a:stretch>
            <a:fillRect/>
          </a:stretch>
        </p:blipFill>
        <p:spPr>
          <a:xfrm>
            <a:off x="4244339" y="7476195"/>
            <a:ext cx="1356766" cy="1240646"/>
          </a:xfrm>
          <a:prstGeom prst="rect">
            <a:avLst/>
          </a:prstGeom>
        </p:spPr>
      </p:pic>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A7434B42-3636-EB0B-90EB-13E7B1441AD9}"/>
              </a:ext>
            </a:extLst>
          </p:cNvPr>
          <p:cNvSpPr/>
          <p:nvPr/>
        </p:nvSpPr>
        <p:spPr>
          <a:xfrm>
            <a:off x="7635505" y="5292770"/>
            <a:ext cx="4556494"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alpha val="14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7" name="Picture 26">
            <a:extLst>
              <a:ext uri="{FF2B5EF4-FFF2-40B4-BE49-F238E27FC236}">
                <a16:creationId xmlns:a16="http://schemas.microsoft.com/office/drawing/2014/main" id="{C76762BC-789C-D8E9-1D13-10AF70D73995}"/>
              </a:ext>
            </a:extLst>
          </p:cNvPr>
          <p:cNvPicPr>
            <a:picLocks noChangeAspect="1"/>
          </p:cNvPicPr>
          <p:nvPr/>
        </p:nvPicPr>
        <p:blipFill>
          <a:blip r:embed="rId3"/>
          <a:stretch>
            <a:fillRect/>
          </a:stretch>
        </p:blipFill>
        <p:spPr>
          <a:xfrm>
            <a:off x="9514669" y="4261137"/>
            <a:ext cx="1356766" cy="1240646"/>
          </a:xfrm>
          <a:prstGeom prst="rect">
            <a:avLst/>
          </a:prstGeom>
        </p:spPr>
      </p:pic>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5" cstate="print">
            <a:alphaModFix amt="13000"/>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sp>
        <p:nvSpPr>
          <p:cNvPr id="28" name="Arrow: Left-Right 27">
            <a:extLst>
              <a:ext uri="{FF2B5EF4-FFF2-40B4-BE49-F238E27FC236}">
                <a16:creationId xmlns:a16="http://schemas.microsoft.com/office/drawing/2014/main" id="{2E3FBDC9-443E-8EE6-C86C-6FF28A1BA736}"/>
              </a:ext>
            </a:extLst>
          </p:cNvPr>
          <p:cNvSpPr/>
          <p:nvPr/>
        </p:nvSpPr>
        <p:spPr>
          <a:xfrm>
            <a:off x="8207953" y="9834858"/>
            <a:ext cx="428884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32" name="Picture 31">
            <a:extLst>
              <a:ext uri="{FF2B5EF4-FFF2-40B4-BE49-F238E27FC236}">
                <a16:creationId xmlns:a16="http://schemas.microsoft.com/office/drawing/2014/main" id="{1D8610EF-132E-7736-E24F-70DD13C52755}"/>
              </a:ext>
            </a:extLst>
          </p:cNvPr>
          <p:cNvPicPr>
            <a:picLocks noChangeAspect="1"/>
          </p:cNvPicPr>
          <p:nvPr/>
        </p:nvPicPr>
        <p:blipFill>
          <a:blip r:embed="rId3"/>
          <a:stretch>
            <a:fillRect/>
          </a:stretch>
        </p:blipFill>
        <p:spPr>
          <a:xfrm>
            <a:off x="9899165" y="8803225"/>
            <a:ext cx="1277070" cy="1240646"/>
          </a:xfrm>
          <a:prstGeom prst="rect">
            <a:avLst/>
          </a:prstGeom>
        </p:spPr>
      </p:pic>
      <p:sp>
        <p:nvSpPr>
          <p:cNvPr id="33" name="TextBox 32">
            <a:extLst>
              <a:ext uri="{FF2B5EF4-FFF2-40B4-BE49-F238E27FC236}">
                <a16:creationId xmlns:a16="http://schemas.microsoft.com/office/drawing/2014/main" id="{EFEDF4CD-9011-C8E7-6F77-ACB217D3EB81}"/>
              </a:ext>
            </a:extLst>
          </p:cNvPr>
          <p:cNvSpPr txBox="1"/>
          <p:nvPr/>
        </p:nvSpPr>
        <p:spPr>
          <a:xfrm>
            <a:off x="13222727" y="10826738"/>
            <a:ext cx="9724146"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Oh no! Your tests have accepted a variant that should have been rejected.</a:t>
            </a:r>
          </a:p>
        </p:txBody>
      </p:sp>
      <p:sp>
        <p:nvSpPr>
          <p:cNvPr id="34" name="Freeform: Shape 33">
            <a:extLst>
              <a:ext uri="{FF2B5EF4-FFF2-40B4-BE49-F238E27FC236}">
                <a16:creationId xmlns:a16="http://schemas.microsoft.com/office/drawing/2014/main" id="{82B2093E-0FA6-2AB4-0991-0246D6B01723}"/>
              </a:ext>
            </a:extLst>
          </p:cNvPr>
          <p:cNvSpPr/>
          <p:nvPr/>
        </p:nvSpPr>
        <p:spPr>
          <a:xfrm>
            <a:off x="10014898" y="10559019"/>
            <a:ext cx="3193100" cy="2153526"/>
          </a:xfrm>
          <a:custGeom>
            <a:avLst/>
            <a:gdLst>
              <a:gd name="connsiteX0" fmla="*/ 1551520 w 1551520"/>
              <a:gd name="connsiteY0" fmla="*/ 508000 h 869872"/>
              <a:gd name="connsiteX1" fmla="*/ 205320 w 1551520"/>
              <a:gd name="connsiteY1" fmla="*/ 850900 h 869872"/>
              <a:gd name="connsiteX2" fmla="*/ 27520 w 1551520"/>
              <a:gd name="connsiteY2" fmla="*/ 0 h 869872"/>
            </a:gdLst>
            <a:ahLst/>
            <a:cxnLst>
              <a:cxn ang="0">
                <a:pos x="connsiteX0" y="connsiteY0"/>
              </a:cxn>
              <a:cxn ang="0">
                <a:pos x="connsiteX1" y="connsiteY1"/>
              </a:cxn>
              <a:cxn ang="0">
                <a:pos x="connsiteX2" y="connsiteY2"/>
              </a:cxn>
            </a:cxnLst>
            <a:rect l="l" t="t" r="r" b="b"/>
            <a:pathLst>
              <a:path w="1551520" h="869872">
                <a:moveTo>
                  <a:pt x="1551520" y="508000"/>
                </a:moveTo>
                <a:cubicBezTo>
                  <a:pt x="1005420" y="721783"/>
                  <a:pt x="459320" y="935567"/>
                  <a:pt x="205320" y="850900"/>
                </a:cubicBezTo>
                <a:cubicBezTo>
                  <a:pt x="-48680" y="766233"/>
                  <a:pt x="-10580" y="383116"/>
                  <a:pt x="27520" y="0"/>
                </a:cubicBezTo>
              </a:path>
            </a:pathLst>
          </a:custGeom>
          <a:noFill/>
          <a:ln w="38100">
            <a:solidFill>
              <a:schemeClr val="tx1"/>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p>
        </p:txBody>
      </p:sp>
    </p:spTree>
    <p:extLst>
      <p:ext uri="{BB962C8B-B14F-4D97-AF65-F5344CB8AC3E}">
        <p14:creationId xmlns:p14="http://schemas.microsoft.com/office/powerpoint/2010/main" val="173226946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9B469-35A7-4F5A-C014-9F2A26187087}"/>
              </a:ext>
            </a:extLst>
          </p:cNvPr>
          <p:cNvSpPr>
            <a:spLocks noGrp="1"/>
          </p:cNvSpPr>
          <p:nvPr>
            <p:ph type="title"/>
          </p:nvPr>
        </p:nvSpPr>
        <p:spPr/>
        <p:txBody>
          <a:bodyPr/>
          <a:lstStyle/>
          <a:p>
            <a:r>
              <a:rPr lang="en-US" dirty="0"/>
              <a:t>Remedy: strengthen your tests</a:t>
            </a:r>
          </a:p>
        </p:txBody>
      </p:sp>
      <p:sp>
        <p:nvSpPr>
          <p:cNvPr id="3" name="Content Placeholder 2">
            <a:extLst>
              <a:ext uri="{FF2B5EF4-FFF2-40B4-BE49-F238E27FC236}">
                <a16:creationId xmlns:a16="http://schemas.microsoft.com/office/drawing/2014/main" id="{D0B6384A-8B5F-F715-09B4-31E2DFA5F6B7}"/>
              </a:ext>
            </a:extLst>
          </p:cNvPr>
          <p:cNvSpPr>
            <a:spLocks noGrp="1"/>
          </p:cNvSpPr>
          <p:nvPr>
            <p:ph idx="1"/>
          </p:nvPr>
        </p:nvSpPr>
        <p:spPr/>
        <p:txBody>
          <a:bodyPr/>
          <a:lstStyle/>
          <a:p>
            <a:r>
              <a:rPr lang="en-US" dirty="0"/>
              <a:t>In this situation, you need to add some tests.</a:t>
            </a:r>
          </a:p>
          <a:p>
            <a:r>
              <a:rPr lang="en-US" dirty="0"/>
              <a:t>Then you should check that your code passes your revised tests.</a:t>
            </a:r>
          </a:p>
        </p:txBody>
      </p:sp>
      <p:sp>
        <p:nvSpPr>
          <p:cNvPr id="4" name="Slide Number Placeholder 3">
            <a:extLst>
              <a:ext uri="{FF2B5EF4-FFF2-40B4-BE49-F238E27FC236}">
                <a16:creationId xmlns:a16="http://schemas.microsoft.com/office/drawing/2014/main" id="{957E3C2D-B3FE-4EA4-1BFC-D46FFDBF5392}"/>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37</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847655225"/>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01D17-7397-80CB-14E5-A3750C92A2C6}"/>
              </a:ext>
            </a:extLst>
          </p:cNvPr>
          <p:cNvSpPr>
            <a:spLocks noGrp="1"/>
          </p:cNvSpPr>
          <p:nvPr>
            <p:ph type="title"/>
          </p:nvPr>
        </p:nvSpPr>
        <p:spPr/>
        <p:txBody>
          <a:bodyPr/>
          <a:lstStyle/>
          <a:p>
            <a:r>
              <a:rPr lang="en-US" dirty="0"/>
              <a:t>Hmm, what did I miss?</a:t>
            </a:r>
          </a:p>
        </p:txBody>
      </p:sp>
      <p:sp>
        <p:nvSpPr>
          <p:cNvPr id="3" name="Content Placeholder 2">
            <a:extLst>
              <a:ext uri="{FF2B5EF4-FFF2-40B4-BE49-F238E27FC236}">
                <a16:creationId xmlns:a16="http://schemas.microsoft.com/office/drawing/2014/main" id="{47746581-9CA3-78BF-25C2-2B63EDD43FD4}"/>
              </a:ext>
            </a:extLst>
          </p:cNvPr>
          <p:cNvSpPr>
            <a:spLocks noGrp="1"/>
          </p:cNvSpPr>
          <p:nvPr>
            <p:ph idx="1"/>
          </p:nvPr>
        </p:nvSpPr>
        <p:spPr/>
        <p:txBody>
          <a:bodyPr>
            <a:normAutofit lnSpcReduction="10000"/>
          </a:bodyPr>
          <a:lstStyle/>
          <a:p>
            <a:r>
              <a:rPr lang="en-US" dirty="0"/>
              <a:t>Different versions of the game may give you different clues about what you missed.</a:t>
            </a:r>
          </a:p>
          <a:p>
            <a:r>
              <a:rPr lang="en-US" dirty="0"/>
              <a:t>For IP1, we ran each variant against “their tests” and noted which tests failed</a:t>
            </a:r>
          </a:p>
          <a:p>
            <a:r>
              <a:rPr lang="en-US" dirty="0"/>
              <a:t>The you got a “Clue”, which consists of the titles of the tests that failed</a:t>
            </a:r>
          </a:p>
          <a:p>
            <a:r>
              <a:rPr lang="en-US" dirty="0"/>
              <a:t>This was supposed give you an idea of what requirements you need to add tests for.</a:t>
            </a:r>
          </a:p>
          <a:p>
            <a:r>
              <a:rPr lang="en-US" dirty="0"/>
              <a:t>Other systems do different things– we’ll talk about this in Module 12. </a:t>
            </a:r>
          </a:p>
        </p:txBody>
      </p:sp>
      <p:sp>
        <p:nvSpPr>
          <p:cNvPr id="4" name="Slide Number Placeholder 3">
            <a:extLst>
              <a:ext uri="{FF2B5EF4-FFF2-40B4-BE49-F238E27FC236}">
                <a16:creationId xmlns:a16="http://schemas.microsoft.com/office/drawing/2014/main" id="{E6159056-B553-0AB6-2A5D-18C57188BB2E}"/>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38</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741867280"/>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7" name="Mutation Analysis Tests the Tests"/>
          <p:cNvSpPr txBox="1">
            <a:spLocks noGrp="1"/>
          </p:cNvSpPr>
          <p:nvPr>
            <p:ph type="title"/>
          </p:nvPr>
        </p:nvSpPr>
        <p:spPr>
          <a:prstGeom prst="rect">
            <a:avLst/>
          </a:prstGeom>
        </p:spPr>
        <p:txBody>
          <a:bodyPr/>
          <a:lstStyle/>
          <a:p>
            <a:r>
              <a:rPr dirty="0"/>
              <a:t>Mutation Analysis </a:t>
            </a:r>
            <a:r>
              <a:rPr lang="en-US" dirty="0"/>
              <a:t>t</a:t>
            </a:r>
            <a:r>
              <a:rPr dirty="0"/>
              <a:t>ests the Tests</a:t>
            </a:r>
          </a:p>
        </p:txBody>
      </p:sp>
      <p:sp>
        <p:nvSpPr>
          <p:cNvPr id="838" name="Automatically mutates SUT to create mutants, each a single change to the code…"/>
          <p:cNvSpPr txBox="1">
            <a:spLocks noGrp="1"/>
          </p:cNvSpPr>
          <p:nvPr>
            <p:ph type="body" idx="1"/>
          </p:nvPr>
        </p:nvSpPr>
        <p:spPr>
          <a:xfrm>
            <a:off x="1676400" y="3000319"/>
            <a:ext cx="21031200" cy="8702677"/>
          </a:xfrm>
          <a:prstGeom prst="rect">
            <a:avLst/>
          </a:prstGeom>
        </p:spPr>
        <p:txBody>
          <a:bodyPr/>
          <a:lstStyle/>
          <a:p>
            <a:r>
              <a:rPr dirty="0"/>
              <a:t>Automatically mutates SUT to create mutants, each a single change to the code</a:t>
            </a:r>
          </a:p>
          <a:p>
            <a:r>
              <a:rPr dirty="0"/>
              <a:t>Runs each test on each mutant, until finding that a mutant is detected by a test</a:t>
            </a:r>
          </a:p>
          <a:p>
            <a:r>
              <a:rPr dirty="0"/>
              <a:t>Can be a time-consuming process to run, but fully automated</a:t>
            </a:r>
            <a:endParaRPr lang="en-US" dirty="0"/>
          </a:p>
          <a:p>
            <a:r>
              <a:rPr lang="en-US" dirty="0"/>
              <a:t>State-of-the-art mutation analysis tools:</a:t>
            </a:r>
          </a:p>
          <a:p>
            <a:pPr lvl="1"/>
            <a:r>
              <a:rPr lang="en-US" dirty="0"/>
              <a:t>Pit (JVM)</a:t>
            </a:r>
          </a:p>
          <a:p>
            <a:pPr lvl="1"/>
            <a:r>
              <a:rPr lang="en-US" dirty="0"/>
              <a:t>Stryker (JS/TS, C#, Scala)</a:t>
            </a:r>
          </a:p>
        </p:txBody>
      </p:sp>
      <p:sp>
        <p:nvSpPr>
          <p:cNvPr id="83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39</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Title 1"/>
          <p:cNvSpPr txBox="1">
            <a:spLocks noGrp="1"/>
          </p:cNvSpPr>
          <p:nvPr>
            <p:ph type="title"/>
          </p:nvPr>
        </p:nvSpPr>
        <p:spPr>
          <a:xfrm>
            <a:off x="1676400" y="36510"/>
            <a:ext cx="21031200" cy="2651126"/>
          </a:xfrm>
          <a:prstGeom prst="rect">
            <a:avLst/>
          </a:prstGeom>
        </p:spPr>
        <p:txBody>
          <a:bodyPr/>
          <a:lstStyle/>
          <a:p>
            <a:r>
              <a:rPr dirty="0"/>
              <a:t>What makes for a good test (suite)?</a:t>
            </a:r>
          </a:p>
        </p:txBody>
      </p:sp>
      <p:sp>
        <p:nvSpPr>
          <p:cNvPr id="275" name="Content Placeholder 2"/>
          <p:cNvSpPr txBox="1">
            <a:spLocks noGrp="1"/>
          </p:cNvSpPr>
          <p:nvPr>
            <p:ph type="body" idx="1"/>
          </p:nvPr>
        </p:nvSpPr>
        <p:spPr>
          <a:xfrm>
            <a:off x="1676400" y="3094104"/>
            <a:ext cx="15774690" cy="8702676"/>
          </a:xfrm>
          <a:prstGeom prst="rect">
            <a:avLst/>
          </a:prstGeom>
        </p:spPr>
        <p:txBody>
          <a:bodyPr/>
          <a:lstStyle/>
          <a:p>
            <a:r>
              <a:rPr dirty="0"/>
              <a:t>Desirable properties of test suites:</a:t>
            </a:r>
          </a:p>
          <a:p>
            <a:pPr marL="914400" lvl="1" indent="-457200"/>
            <a:r>
              <a:rPr dirty="0"/>
              <a:t>Find bugs</a:t>
            </a:r>
          </a:p>
          <a:p>
            <a:pPr marL="914400" lvl="1" indent="-457200"/>
            <a:r>
              <a:rPr dirty="0"/>
              <a:t>Run automatically</a:t>
            </a:r>
          </a:p>
          <a:p>
            <a:pPr marL="914400" lvl="1" indent="-457200"/>
            <a:r>
              <a:rPr dirty="0"/>
              <a:t>Are relatively cheap to run</a:t>
            </a:r>
          </a:p>
          <a:p>
            <a:r>
              <a:rPr dirty="0"/>
              <a:t>Desirable properties of individual tests:</a:t>
            </a:r>
          </a:p>
          <a:p>
            <a:pPr marL="914400" lvl="1" indent="-457200"/>
            <a:r>
              <a:rPr dirty="0"/>
              <a:t>Understandable and </a:t>
            </a:r>
            <a:r>
              <a:rPr dirty="0" err="1"/>
              <a:t>debuggable</a:t>
            </a:r>
            <a:endParaRPr dirty="0"/>
          </a:p>
          <a:p>
            <a:pPr marL="914400" lvl="1" indent="-457200"/>
            <a:r>
              <a:rPr dirty="0"/>
              <a:t>No false alarms (not “flaky”)</a:t>
            </a:r>
          </a:p>
        </p:txBody>
      </p:sp>
      <p:sp>
        <p:nvSpPr>
          <p:cNvPr id="276"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a:p>
        </p:txBody>
      </p:sp>
      <p:sp>
        <p:nvSpPr>
          <p:cNvPr id="2" name="Rectangle 1">
            <a:extLst>
              <a:ext uri="{FF2B5EF4-FFF2-40B4-BE49-F238E27FC236}">
                <a16:creationId xmlns:a16="http://schemas.microsoft.com/office/drawing/2014/main" id="{8BB96C7E-74AB-B95B-0487-ABF9A1C473BE}"/>
              </a:ext>
            </a:extLst>
          </p:cNvPr>
          <p:cNvSpPr/>
          <p:nvPr/>
        </p:nvSpPr>
        <p:spPr>
          <a:xfrm>
            <a:off x="16858037" y="8501310"/>
            <a:ext cx="4329265" cy="172121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Related Terminology: “test smells”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The Opening</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40</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3" name="Arrow: Left-Right 2">
            <a:extLst>
              <a:ext uri="{FF2B5EF4-FFF2-40B4-BE49-F238E27FC236}">
                <a16:creationId xmlns:a16="http://schemas.microsoft.com/office/drawing/2014/main" id="{07CBCD99-0245-8739-4561-E0A544C22620}"/>
              </a:ext>
            </a:extLst>
          </p:cNvPr>
          <p:cNvSpPr/>
          <p:nvPr/>
        </p:nvSpPr>
        <p:spPr>
          <a:xfrm>
            <a:off x="7912999" y="7470362"/>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5" name="Arrow: Left-Right 4">
            <a:extLst>
              <a:ext uri="{FF2B5EF4-FFF2-40B4-BE49-F238E27FC236}">
                <a16:creationId xmlns:a16="http://schemas.microsoft.com/office/drawing/2014/main" id="{9863E180-F4AB-1BBA-9BF6-E55BF0BAF4BC}"/>
              </a:ext>
            </a:extLst>
          </p:cNvPr>
          <p:cNvSpPr/>
          <p:nvPr/>
        </p:nvSpPr>
        <p:spPr>
          <a:xfrm>
            <a:off x="7949235" y="9852009"/>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B444A2AE-EC65-7050-E2CE-656816C1658D}"/>
              </a:ext>
            </a:extLst>
          </p:cNvPr>
          <p:cNvSpPr/>
          <p:nvPr/>
        </p:nvSpPr>
        <p:spPr>
          <a:xfrm>
            <a:off x="7965328" y="12082334"/>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Tree>
    <p:extLst>
      <p:ext uri="{BB962C8B-B14F-4D97-AF65-F5344CB8AC3E}">
        <p14:creationId xmlns:p14="http://schemas.microsoft.com/office/powerpoint/2010/main" val="17947613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41</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761151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42</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2352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winning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43</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now that you look closer, you see that mutant 3 isn't actually a bug.</a:t>
            </a:r>
          </a:p>
        </p:txBody>
      </p:sp>
    </p:spTree>
    <p:extLst>
      <p:ext uri="{BB962C8B-B14F-4D97-AF65-F5344CB8AC3E}">
        <p14:creationId xmlns:p14="http://schemas.microsoft.com/office/powerpoint/2010/main" val="243208421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losing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44</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mutant #3 really demonstrates a bug.  Time to strengthen your tests</a:t>
            </a:r>
          </a:p>
        </p:txBody>
      </p:sp>
    </p:spTree>
    <p:extLst>
      <p:ext uri="{BB962C8B-B14F-4D97-AF65-F5344CB8AC3E}">
        <p14:creationId xmlns:p14="http://schemas.microsoft.com/office/powerpoint/2010/main" val="98298294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1" name="Mutation Report Shows Undetected Mutants"/>
          <p:cNvSpPr txBox="1">
            <a:spLocks noGrp="1"/>
          </p:cNvSpPr>
          <p:nvPr>
            <p:ph type="title"/>
          </p:nvPr>
        </p:nvSpPr>
        <p:spPr>
          <a:prstGeom prst="rect">
            <a:avLst/>
          </a:prstGeom>
        </p:spPr>
        <p:txBody>
          <a:bodyPr/>
          <a:lstStyle/>
          <a:p>
            <a:r>
              <a:t>Mutation Report Shows Undetected Mutants</a:t>
            </a:r>
          </a:p>
        </p:txBody>
      </p:sp>
      <p:sp>
        <p:nvSpPr>
          <p:cNvPr id="842" name="Mutants “detected” are bugs that are found…"/>
          <p:cNvSpPr txBox="1">
            <a:spLocks noGrp="1"/>
          </p:cNvSpPr>
          <p:nvPr>
            <p:ph type="body" idx="1"/>
          </p:nvPr>
        </p:nvSpPr>
        <p:spPr>
          <a:prstGeom prst="rect">
            <a:avLst/>
          </a:prstGeom>
        </p:spPr>
        <p:txBody>
          <a:bodyPr/>
          <a:lstStyle/>
          <a:p>
            <a:r>
              <a:t>Mutants “detected” are bugs that are found</a:t>
            </a:r>
          </a:p>
          <a:p>
            <a:r>
              <a:t>Mutants “undetected” might be bugs, or could be equivalent to original program (requires a human to tell)</a:t>
            </a:r>
          </a:p>
        </p:txBody>
      </p:sp>
      <p:sp>
        <p:nvSpPr>
          <p:cNvPr id="84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45</a:t>
            </a:fld>
            <a:endParaRPr/>
          </a:p>
        </p:txBody>
      </p:sp>
      <p:pic>
        <p:nvPicPr>
          <p:cNvPr id="844" name="Image" descr="Image"/>
          <p:cNvPicPr>
            <a:picLocks noChangeAspect="1"/>
          </p:cNvPicPr>
          <p:nvPr/>
        </p:nvPicPr>
        <p:blipFill>
          <a:blip r:embed="rId3"/>
          <a:stretch>
            <a:fillRect/>
          </a:stretch>
        </p:blipFill>
        <p:spPr>
          <a:xfrm>
            <a:off x="10635065" y="10742456"/>
            <a:ext cx="10883901" cy="2654301"/>
          </a:xfrm>
          <a:prstGeom prst="rect">
            <a:avLst/>
          </a:prstGeom>
          <a:ln w="12700">
            <a:miter lim="400000"/>
          </a:ln>
        </p:spPr>
      </p:pic>
      <p:pic>
        <p:nvPicPr>
          <p:cNvPr id="845" name="Image" descr="Image"/>
          <p:cNvPicPr>
            <a:picLocks noChangeAspect="1"/>
          </p:cNvPicPr>
          <p:nvPr/>
        </p:nvPicPr>
        <p:blipFill>
          <a:blip r:embed="rId4"/>
          <a:stretch>
            <a:fillRect/>
          </a:stretch>
        </p:blipFill>
        <p:spPr>
          <a:xfrm>
            <a:off x="1753245" y="6534051"/>
            <a:ext cx="15621001" cy="4343401"/>
          </a:xfrm>
          <a:prstGeom prst="rect">
            <a:avLst/>
          </a:prstGeom>
          <a:ln w="12700">
            <a:miter lim="400000"/>
          </a:ln>
        </p:spPr>
      </p:pic>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 name="Use Mutation Analysis While Writing Tests"/>
          <p:cNvSpPr txBox="1">
            <a:spLocks noGrp="1"/>
          </p:cNvSpPr>
          <p:nvPr>
            <p:ph type="title"/>
          </p:nvPr>
        </p:nvSpPr>
        <p:spPr>
          <a:prstGeom prst="rect">
            <a:avLst/>
          </a:prstGeom>
        </p:spPr>
        <p:txBody>
          <a:bodyPr/>
          <a:lstStyle/>
          <a:p>
            <a:r>
              <a:t>Use Mutation Analysis While Writing Tests</a:t>
            </a:r>
          </a:p>
        </p:txBody>
      </p:sp>
      <p:sp>
        <p:nvSpPr>
          <p:cNvPr id="848" name="When you feel “done” writing tests, run a mutation analysis…"/>
          <p:cNvSpPr txBox="1">
            <a:spLocks noGrp="1"/>
          </p:cNvSpPr>
          <p:nvPr>
            <p:ph type="body" idx="1"/>
          </p:nvPr>
        </p:nvSpPr>
        <p:spPr>
          <a:prstGeom prst="rect">
            <a:avLst/>
          </a:prstGeom>
        </p:spPr>
        <p:txBody>
          <a:bodyPr/>
          <a:lstStyle/>
          <a:p>
            <a:r>
              <a:t>When you feel “done” writing tests, run a mutation analysis</a:t>
            </a:r>
          </a:p>
          <a:p>
            <a:r>
              <a:t>Inspect undetected mutants, and try to strengthen tests to detect those mutants</a:t>
            </a:r>
          </a:p>
        </p:txBody>
      </p:sp>
      <p:sp>
        <p:nvSpPr>
          <p:cNvPr id="84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46</a:t>
            </a:fld>
            <a:endParaRPr/>
          </a:p>
        </p:txBody>
      </p:sp>
      <p:pic>
        <p:nvPicPr>
          <p:cNvPr id="850" name="Image" descr="Image"/>
          <p:cNvPicPr>
            <a:picLocks noChangeAspect="1"/>
          </p:cNvPicPr>
          <p:nvPr/>
        </p:nvPicPr>
        <p:blipFill>
          <a:blip r:embed="rId3"/>
          <a:stretch>
            <a:fillRect/>
          </a:stretch>
        </p:blipFill>
        <p:spPr>
          <a:xfrm>
            <a:off x="5283199" y="7253509"/>
            <a:ext cx="13817601" cy="4610101"/>
          </a:xfrm>
          <a:prstGeom prst="rect">
            <a:avLst/>
          </a:prstGeom>
          <a:ln w="25400">
            <a:solidFill>
              <a:schemeClr val="accent1"/>
            </a:solidFill>
            <a:miter/>
          </a:ln>
        </p:spPr>
      </p:pic>
      <p:sp>
        <p:nvSpPr>
          <p:cNvPr id="851" name="Detailed mutation report for “overlaps” method - two mutants were not detected!"/>
          <p:cNvSpPr txBox="1"/>
          <p:nvPr/>
        </p:nvSpPr>
        <p:spPr>
          <a:xfrm>
            <a:off x="4894129" y="12015679"/>
            <a:ext cx="15457310"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Detailed mutation report for “overlaps” method - two mutants were not detected!</a:t>
            </a: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Undetected Mutants May Not Be Bugs"/>
          <p:cNvSpPr txBox="1">
            <a:spLocks noGrp="1"/>
          </p:cNvSpPr>
          <p:nvPr>
            <p:ph type="title"/>
          </p:nvPr>
        </p:nvSpPr>
        <p:spPr>
          <a:prstGeom prst="rect">
            <a:avLst/>
          </a:prstGeom>
        </p:spPr>
        <p:txBody>
          <a:bodyPr/>
          <a:lstStyle/>
          <a:p>
            <a:r>
              <a:t>Undetected Mutants May Not Be Bugs</a:t>
            </a:r>
          </a:p>
        </p:txBody>
      </p:sp>
      <p:sp>
        <p:nvSpPr>
          <p:cNvPr id="854" name="Unfortunately, we can not automatically tell if an undetected mutant is a bug or not"/>
          <p:cNvSpPr txBox="1">
            <a:spLocks noGrp="1"/>
          </p:cNvSpPr>
          <p:nvPr>
            <p:ph type="body" sz="quarter" idx="1"/>
          </p:nvPr>
        </p:nvSpPr>
        <p:spPr>
          <a:xfrm>
            <a:off x="1676400" y="3000319"/>
            <a:ext cx="15774692" cy="2214221"/>
          </a:xfrm>
          <a:prstGeom prst="rect">
            <a:avLst/>
          </a:prstGeom>
        </p:spPr>
        <p:txBody>
          <a:bodyPr/>
          <a:lstStyle/>
          <a:p>
            <a:r>
              <a:rPr dirty="0"/>
              <a:t>Unfortunately, we can not automatically tell if an undetected mutant is a bug or not</a:t>
            </a:r>
          </a:p>
        </p:txBody>
      </p:sp>
      <p:sp>
        <p:nvSpPr>
          <p:cNvPr id="85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47</a:t>
            </a:fld>
            <a:endParaRPr/>
          </a:p>
        </p:txBody>
      </p:sp>
      <p:pic>
        <p:nvPicPr>
          <p:cNvPr id="858" name="Image" descr="Image"/>
          <p:cNvPicPr>
            <a:picLocks noChangeAspect="1"/>
          </p:cNvPicPr>
          <p:nvPr/>
        </p:nvPicPr>
        <p:blipFill>
          <a:blip r:embed="rId3"/>
          <a:stretch>
            <a:fillRect/>
          </a:stretch>
        </p:blipFill>
        <p:spPr>
          <a:xfrm>
            <a:off x="4629187" y="5449916"/>
            <a:ext cx="10325101" cy="3492501"/>
          </a:xfrm>
          <a:prstGeom prst="rect">
            <a:avLst/>
          </a:prstGeom>
          <a:ln w="25400">
            <a:solidFill>
              <a:schemeClr val="accent1"/>
            </a:solidFill>
            <a:miter/>
          </a:ln>
        </p:spPr>
      </p:pic>
      <p:sp>
        <p:nvSpPr>
          <p:cNvPr id="859" name="This mutant is equivalent to the original program: Even though the error message changed, the specification doesn’t indicate what error message should be thrown."/>
          <p:cNvSpPr txBox="1"/>
          <p:nvPr/>
        </p:nvSpPr>
        <p:spPr>
          <a:xfrm>
            <a:off x="15433254" y="7196166"/>
            <a:ext cx="10273461" cy="154659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sz="3000"/>
            </a:pPr>
            <a:r>
              <a:rPr dirty="0"/>
              <a:t>This mutant is </a:t>
            </a:r>
            <a:r>
              <a:rPr i="1" dirty="0"/>
              <a:t>equivalent</a:t>
            </a:r>
            <a:r>
              <a:rPr dirty="0"/>
              <a:t> to the original program: Even though the error message changed, the specification doesn’t indicate what error message should be thrown.</a:t>
            </a:r>
          </a:p>
        </p:txBody>
      </p:sp>
      <p:sp>
        <p:nvSpPr>
          <p:cNvPr id="2" name="Unfortunately, we can not automatically tell if an undetected mutant is a bug or not">
            <a:extLst>
              <a:ext uri="{FF2B5EF4-FFF2-40B4-BE49-F238E27FC236}">
                <a16:creationId xmlns:a16="http://schemas.microsoft.com/office/drawing/2014/main" id="{57928550-09E4-0DD7-F117-0DC3C010380E}"/>
              </a:ext>
            </a:extLst>
          </p:cNvPr>
          <p:cNvSpPr txBox="1">
            <a:spLocks/>
          </p:cNvSpPr>
          <p:nvPr/>
        </p:nvSpPr>
        <p:spPr>
          <a:xfrm>
            <a:off x="1676400" y="9608570"/>
            <a:ext cx="20526652" cy="34925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fontScale="70000" lnSpcReduction="20000"/>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Here the mutation was to change the error message (from something informative to an empty string)</a:t>
            </a:r>
          </a:p>
          <a:p>
            <a:pPr hangingPunct="1"/>
            <a:r>
              <a:rPr lang="en-US" dirty="0"/>
              <a:t>Clearly that doesn't change the behavior of the program, just the error message that is generated.</a:t>
            </a:r>
          </a:p>
          <a:p>
            <a:pPr hangingPunct="1"/>
            <a:r>
              <a:rPr lang="en-US" dirty="0"/>
              <a:t>We chose not to test for this because the text of this error message was not specified in the specification</a:t>
            </a:r>
          </a:p>
          <a:p>
            <a:pPr hangingPunct="1"/>
            <a:r>
              <a:rPr lang="en-US" dirty="0"/>
              <a:t>Testing for this particular error message would have been brittle</a:t>
            </a:r>
          </a:p>
        </p:txBody>
      </p:sp>
    </p:spTree>
    <p:extLst>
      <p:ext uri="{BB962C8B-B14F-4D97-AF65-F5344CB8AC3E}">
        <p14:creationId xmlns:p14="http://schemas.microsoft.com/office/powerpoint/2010/main" val="2668775346"/>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Undetected Mutants May Not Be Bugs"/>
          <p:cNvSpPr txBox="1">
            <a:spLocks noGrp="1"/>
          </p:cNvSpPr>
          <p:nvPr>
            <p:ph type="title"/>
          </p:nvPr>
        </p:nvSpPr>
        <p:spPr>
          <a:prstGeom prst="rect">
            <a:avLst/>
          </a:prstGeom>
        </p:spPr>
        <p:txBody>
          <a:bodyPr/>
          <a:lstStyle/>
          <a:p>
            <a:r>
              <a:rPr dirty="0"/>
              <a:t>Undetected Mutants May Not Be Bugs</a:t>
            </a:r>
          </a:p>
        </p:txBody>
      </p:sp>
      <p:sp>
        <p:nvSpPr>
          <p:cNvPr id="854" name="Unfortunately, we can not automatically tell if an undetected mutant is a bug or not"/>
          <p:cNvSpPr txBox="1">
            <a:spLocks noGrp="1"/>
          </p:cNvSpPr>
          <p:nvPr>
            <p:ph type="body" sz="quarter" idx="1"/>
          </p:nvPr>
        </p:nvSpPr>
        <p:spPr>
          <a:xfrm>
            <a:off x="1676400" y="3000319"/>
            <a:ext cx="15774692" cy="2214221"/>
          </a:xfrm>
          <a:prstGeom prst="rect">
            <a:avLst/>
          </a:prstGeom>
        </p:spPr>
        <p:txBody>
          <a:bodyPr/>
          <a:lstStyle/>
          <a:p>
            <a:r>
              <a:rPr lang="en-US" dirty="0"/>
              <a:t>Unfortunately, we can not automatically tell if an undetected mutant is a bug or not</a:t>
            </a:r>
          </a:p>
        </p:txBody>
      </p:sp>
      <p:sp>
        <p:nvSpPr>
          <p:cNvPr id="85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48</a:t>
            </a:fld>
            <a:endParaRPr/>
          </a:p>
        </p:txBody>
      </p:sp>
      <p:pic>
        <p:nvPicPr>
          <p:cNvPr id="857" name="Image" descr="Image"/>
          <p:cNvPicPr>
            <a:picLocks noChangeAspect="1"/>
          </p:cNvPicPr>
          <p:nvPr/>
        </p:nvPicPr>
        <p:blipFill>
          <a:blip r:embed="rId3"/>
          <a:stretch>
            <a:fillRect/>
          </a:stretch>
        </p:blipFill>
        <p:spPr>
          <a:xfrm>
            <a:off x="5698623" y="4996260"/>
            <a:ext cx="10299701" cy="3505201"/>
          </a:xfrm>
          <a:prstGeom prst="rect">
            <a:avLst/>
          </a:prstGeom>
          <a:ln w="25400">
            <a:solidFill>
              <a:schemeClr val="accent1"/>
            </a:solidFill>
            <a:miter/>
          </a:ln>
        </p:spPr>
      </p:pic>
      <p:sp>
        <p:nvSpPr>
          <p:cNvPr id="2" name="Unfortunately, we can not automatically tell if an undetected mutant is a bug or not">
            <a:extLst>
              <a:ext uri="{FF2B5EF4-FFF2-40B4-BE49-F238E27FC236}">
                <a16:creationId xmlns:a16="http://schemas.microsoft.com/office/drawing/2014/main" id="{387FF591-43C9-7D25-C567-9B12837224E9}"/>
              </a:ext>
            </a:extLst>
          </p:cNvPr>
          <p:cNvSpPr txBox="1">
            <a:spLocks/>
          </p:cNvSpPr>
          <p:nvPr/>
        </p:nvSpPr>
        <p:spPr>
          <a:xfrm>
            <a:off x="1676400" y="9390291"/>
            <a:ext cx="15774692" cy="221422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endParaRPr lang="en-US" dirty="0"/>
          </a:p>
        </p:txBody>
      </p:sp>
      <p:sp>
        <p:nvSpPr>
          <p:cNvPr id="6" name="Unfortunately, we can not automatically tell if an undetected mutant is a bug or not">
            <a:extLst>
              <a:ext uri="{FF2B5EF4-FFF2-40B4-BE49-F238E27FC236}">
                <a16:creationId xmlns:a16="http://schemas.microsoft.com/office/drawing/2014/main" id="{2600D900-CC95-EBB3-B947-8C0FC7135B2F}"/>
              </a:ext>
            </a:extLst>
          </p:cNvPr>
          <p:cNvSpPr txBox="1">
            <a:spLocks/>
          </p:cNvSpPr>
          <p:nvPr/>
        </p:nvSpPr>
        <p:spPr>
          <a:xfrm>
            <a:off x="1611549" y="9094105"/>
            <a:ext cx="15774692" cy="35052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This mutant is equivalent to the original program.  Even without the check for undefined, an error is still thrown when the undefined layer is dereferenced on the following line.</a:t>
            </a:r>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Mutants are a Valid Substitute for Real Faults"/>
          <p:cNvSpPr txBox="1">
            <a:spLocks noGrp="1"/>
          </p:cNvSpPr>
          <p:nvPr>
            <p:ph type="title"/>
          </p:nvPr>
        </p:nvSpPr>
        <p:spPr>
          <a:prstGeom prst="rect">
            <a:avLst/>
          </a:prstGeom>
        </p:spPr>
        <p:txBody>
          <a:bodyPr/>
          <a:lstStyle/>
          <a:p>
            <a:r>
              <a:rPr lang="en-US" dirty="0"/>
              <a:t>Are mutants </a:t>
            </a:r>
            <a:r>
              <a:rPr dirty="0"/>
              <a:t>a Valid Substitute for Real Faults</a:t>
            </a:r>
            <a:r>
              <a:rPr lang="en-US" dirty="0"/>
              <a:t>?  </a:t>
            </a:r>
            <a:r>
              <a:rPr lang="en-US"/>
              <a:t>Probably yes.</a:t>
            </a:r>
            <a:endParaRPr dirty="0"/>
          </a:p>
        </p:txBody>
      </p:sp>
      <p:sp>
        <p:nvSpPr>
          <p:cNvPr id="862" name="Researchers have studied the question of whether a test suite that finds more mutants also finds more real faults…"/>
          <p:cNvSpPr txBox="1">
            <a:spLocks noGrp="1"/>
          </p:cNvSpPr>
          <p:nvPr>
            <p:ph type="body" sz="half" idx="1"/>
          </p:nvPr>
        </p:nvSpPr>
        <p:spPr>
          <a:xfrm>
            <a:off x="1676400" y="3025731"/>
            <a:ext cx="13482664" cy="8677265"/>
          </a:xfrm>
          <a:prstGeom prst="rect">
            <a:avLst/>
          </a:prstGeom>
        </p:spPr>
        <p:txBody>
          <a:bodyPr/>
          <a:lstStyle/>
          <a:p>
            <a:r>
              <a:rPr lang="en-US" dirty="0"/>
              <a:t>Do mutants really represent real bugs?</a:t>
            </a:r>
          </a:p>
          <a:p>
            <a:r>
              <a:rPr dirty="0"/>
              <a:t>Researchers have studied the question of whether a test suite that finds more mutants also finds more real faults</a:t>
            </a:r>
          </a:p>
          <a:p>
            <a:r>
              <a:rPr dirty="0"/>
              <a:t>Conclusion: For the 357 real faults studied, yes</a:t>
            </a:r>
          </a:p>
          <a:p>
            <a:r>
              <a:rPr dirty="0"/>
              <a:t>This work has been replicated in many other contexts, including with real faults from student code</a:t>
            </a:r>
          </a:p>
        </p:txBody>
      </p:sp>
      <p:sp>
        <p:nvSpPr>
          <p:cNvPr id="8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49</a:t>
            </a:fld>
            <a:endParaRPr/>
          </a:p>
        </p:txBody>
      </p:sp>
      <p:grpSp>
        <p:nvGrpSpPr>
          <p:cNvPr id="866" name="Image"/>
          <p:cNvGrpSpPr/>
          <p:nvPr/>
        </p:nvGrpSpPr>
        <p:grpSpPr>
          <a:xfrm>
            <a:off x="15316035" y="3186997"/>
            <a:ext cx="7427032" cy="9847503"/>
            <a:chOff x="0" y="0"/>
            <a:chExt cx="7427031" cy="9847501"/>
          </a:xfrm>
        </p:grpSpPr>
        <p:pic>
          <p:nvPicPr>
            <p:cNvPr id="865" name="Image" descr="Image"/>
            <p:cNvPicPr>
              <a:picLocks noChangeAspect="1"/>
            </p:cNvPicPr>
            <p:nvPr/>
          </p:nvPicPr>
          <p:blipFill>
            <a:blip r:embed="rId3"/>
            <a:stretch>
              <a:fillRect/>
            </a:stretch>
          </p:blipFill>
          <p:spPr>
            <a:xfrm>
              <a:off x="139700" y="139700"/>
              <a:ext cx="7147632" cy="9568102"/>
            </a:xfrm>
            <a:prstGeom prst="rect">
              <a:avLst/>
            </a:prstGeom>
            <a:ln>
              <a:noFill/>
            </a:ln>
            <a:effectLst/>
          </p:spPr>
        </p:pic>
        <p:pic>
          <p:nvPicPr>
            <p:cNvPr id="864" name="Image" descr="Image"/>
            <p:cNvPicPr>
              <a:picLocks/>
            </p:cNvPicPr>
            <p:nvPr/>
          </p:nvPicPr>
          <p:blipFill>
            <a:blip r:embed="rId4"/>
            <a:stretch>
              <a:fillRect/>
            </a:stretch>
          </p:blipFill>
          <p:spPr>
            <a:xfrm>
              <a:off x="0" y="0"/>
              <a:ext cx="7427032" cy="9847502"/>
            </a:xfrm>
            <a:prstGeom prst="rect">
              <a:avLst/>
            </a:prstGeom>
            <a:effectLst/>
          </p:spPr>
        </p:pic>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dirty="0"/>
              <a:t>Good Tests have Strong Oracles</a:t>
            </a:r>
          </a:p>
        </p:txBody>
      </p:sp>
      <p:sp>
        <p:nvSpPr>
          <p:cNvPr id="815" name="Test oracle defines criteria for when test should fail…"/>
          <p:cNvSpPr txBox="1">
            <a:spLocks noGrp="1"/>
          </p:cNvSpPr>
          <p:nvPr>
            <p:ph type="body" idx="1"/>
          </p:nvPr>
        </p:nvSpPr>
        <p:spPr>
          <a:prstGeom prst="rect">
            <a:avLst/>
          </a:prstGeom>
        </p:spPr>
        <p:txBody>
          <a:bodyPr>
            <a:normAutofit lnSpcReduction="10000"/>
          </a:bodyPr>
          <a:lstStyle/>
          <a:p>
            <a:pPr marL="438911" indent="-438911" defTabSz="1755647">
              <a:spcBef>
                <a:spcPts val="1900"/>
              </a:spcBef>
              <a:defRPr sz="5376"/>
            </a:pPr>
            <a:r>
              <a:rPr dirty="0"/>
              <a:t>Test oracle defines criteria for when test should fail</a:t>
            </a:r>
          </a:p>
          <a:p>
            <a:pPr marL="438911" indent="-438911" defTabSz="1755647">
              <a:spcBef>
                <a:spcPts val="1900"/>
              </a:spcBef>
              <a:defRPr sz="5376"/>
            </a:pPr>
            <a:r>
              <a:rPr lang="en-US" dirty="0"/>
              <a:t>What kind of oracle should we choose</a:t>
            </a:r>
            <a:r>
              <a:rPr dirty="0"/>
              <a:t>?</a:t>
            </a:r>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a:p>
            <a:pPr marL="1441702" lvl="2" indent="-438911" defTabSz="1755647">
              <a:spcBef>
                <a:spcPts val="1900"/>
              </a:spcBef>
              <a:defRPr sz="5376"/>
            </a:pPr>
            <a:r>
              <a:rPr lang="en-US" dirty="0"/>
              <a:t>And no others</a:t>
            </a:r>
            <a:endParaRPr dirty="0"/>
          </a:p>
        </p:txBody>
      </p:sp>
      <p:sp>
        <p:nvSpPr>
          <p:cNvPr id="81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 name="Activity: strengthening a test suite"/>
          <p:cNvSpPr txBox="1">
            <a:spLocks noGrp="1"/>
          </p:cNvSpPr>
          <p:nvPr>
            <p:ph type="title"/>
          </p:nvPr>
        </p:nvSpPr>
        <p:spPr>
          <a:prstGeom prst="rect">
            <a:avLst/>
          </a:prstGeom>
        </p:spPr>
        <p:txBody>
          <a:bodyPr/>
          <a:lstStyle/>
          <a:p>
            <a:r>
              <a:t>Activity: strengthening a test suite</a:t>
            </a:r>
          </a:p>
        </p:txBody>
      </p:sp>
      <p:sp>
        <p:nvSpPr>
          <p:cNvPr id="869" name="Double-click to edit"/>
          <p:cNvSpPr txBox="1">
            <a:spLocks noGrp="1"/>
          </p:cNvSpPr>
          <p:nvPr>
            <p:ph type="body" idx="1"/>
          </p:nvPr>
        </p:nvSpPr>
        <p:spPr>
          <a:prstGeom prst="rect">
            <a:avLst/>
          </a:prstGeom>
        </p:spPr>
        <p:txBody>
          <a:bodyPr/>
          <a:lstStyle/>
          <a:p>
            <a:r>
              <a:rPr lang="en-US" dirty="0"/>
              <a:t>Enhance the test suite of the transcript server to improve line coverage and mutation coverage</a:t>
            </a:r>
          </a:p>
          <a:p>
            <a:r>
              <a:rPr lang="en-US" dirty="0"/>
              <a:t>Download on Module 11 webpage</a:t>
            </a:r>
            <a:endParaRPr dirty="0"/>
          </a:p>
        </p:txBody>
      </p:sp>
      <p:sp>
        <p:nvSpPr>
          <p:cNvPr id="87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50</a:t>
            </a:fld>
            <a:endParaRP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lang="en-US" dirty="0"/>
              <a:t>Review</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lstStyle/>
          <a:p>
            <a:r>
              <a:rPr lang="en-US" dirty="0"/>
              <a:t>Now that you have come to</a:t>
            </a:r>
            <a:r>
              <a:rPr dirty="0"/>
              <a:t> the end of this lesson, you should be able to:</a:t>
            </a:r>
          </a:p>
          <a:p>
            <a:pPr marL="914400" lvl="1" indent="-457200">
              <a:spcBef>
                <a:spcPts val="1000"/>
              </a:spcBef>
              <a:defRPr sz="4800"/>
            </a:pPr>
            <a:r>
              <a:rPr lang="en-US" dirty="0"/>
              <a:t>Give different reasons why you might want to test</a:t>
            </a:r>
          </a:p>
          <a:p>
            <a:pPr marL="914400" lvl="1" indent="-457200">
              <a:spcBef>
                <a:spcPts val="1000"/>
              </a:spcBef>
              <a:defRPr sz="4800"/>
            </a:pPr>
            <a:r>
              <a:rPr lang="en-US" dirty="0"/>
              <a:t>List the properties of a good test</a:t>
            </a:r>
          </a:p>
          <a:p>
            <a:pPr marL="914400" lvl="1" indent="-457200">
              <a:spcBef>
                <a:spcPts val="1000"/>
              </a:spcBef>
              <a:defRPr sz="4800"/>
            </a:pPr>
            <a:r>
              <a:rPr lang="en-US" dirty="0"/>
              <a:t>Use equivalence classes to design a TDD test suite</a:t>
            </a:r>
          </a:p>
          <a:p>
            <a:pPr marL="914400" lvl="1" indent="-457200">
              <a:spcBef>
                <a:spcPts val="1000"/>
              </a:spcBef>
              <a:defRPr sz="4800"/>
            </a:pPr>
            <a:r>
              <a:rPr lang="en-US" dirty="0"/>
              <a:t>Explain 3 measures of code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51</a:t>
            </a:fld>
            <a:endParaRPr/>
          </a:p>
        </p:txBody>
      </p:sp>
    </p:spTree>
    <p:extLst>
      <p:ext uri="{BB962C8B-B14F-4D97-AF65-F5344CB8AC3E}">
        <p14:creationId xmlns:p14="http://schemas.microsoft.com/office/powerpoint/2010/main" val="420780973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Title 1"/>
          <p:cNvSpPr txBox="1">
            <a:spLocks noGrp="1"/>
          </p:cNvSpPr>
          <p:nvPr>
            <p:ph type="title"/>
          </p:nvPr>
        </p:nvSpPr>
        <p:spPr>
          <a:xfrm>
            <a:off x="1676400" y="36510"/>
            <a:ext cx="21031200" cy="2651126"/>
          </a:xfrm>
          <a:prstGeom prst="rect">
            <a:avLst/>
          </a:prstGeom>
        </p:spPr>
        <p:txBody>
          <a:bodyPr/>
          <a:lstStyle/>
          <a:p>
            <a:r>
              <a:rPr lang="en-US" dirty="0"/>
              <a:t>A good test is self-contained</a:t>
            </a:r>
            <a:endParaRPr dirty="0"/>
          </a:p>
        </p:txBody>
      </p:sp>
      <p:sp>
        <p:nvSpPr>
          <p:cNvPr id="281" name="Content Placeholder 2"/>
          <p:cNvSpPr txBox="1">
            <a:spLocks noGrp="1"/>
          </p:cNvSpPr>
          <p:nvPr>
            <p:ph type="body" idx="1"/>
          </p:nvPr>
        </p:nvSpPr>
        <p:spPr>
          <a:xfrm>
            <a:off x="1676400" y="3000320"/>
            <a:ext cx="15774690" cy="8702676"/>
          </a:xfrm>
          <a:prstGeom prst="rect">
            <a:avLst/>
          </a:prstGeom>
        </p:spPr>
        <p:txBody>
          <a:bodyPr/>
          <a:lstStyle/>
          <a:p>
            <a:r>
              <a:rPr dirty="0"/>
              <a:t>Contain all information necessary to set up, execute, and tear down environment</a:t>
            </a:r>
          </a:p>
          <a:p>
            <a:r>
              <a:rPr dirty="0"/>
              <a:t>Leaves no trace of its execution</a:t>
            </a:r>
            <a:endParaRPr lang="en-US" dirty="0"/>
          </a:p>
          <a:p>
            <a:r>
              <a:rPr lang="en-US" dirty="0"/>
              <a:t>So it doesn’t matter in what order your tests run.</a:t>
            </a:r>
            <a:endParaRPr dirty="0"/>
          </a:p>
        </p:txBody>
      </p:sp>
      <p:sp>
        <p:nvSpPr>
          <p:cNvPr id="282"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a:t>
            </a:fld>
            <a:endParaRPr/>
          </a:p>
        </p:txBody>
      </p:sp>
      <p:sp>
        <p:nvSpPr>
          <p:cNvPr id="283" name="“Software Engineering at Google: Lessons Learned from Programming Over Time,” Wright, Winters and Manshreck, 2020 (O’Reilly)"/>
          <p:cNvSpPr txBox="1"/>
          <p:nvPr/>
        </p:nvSpPr>
        <p:spPr>
          <a:xfrm>
            <a:off x="3217519" y="12821742"/>
            <a:ext cx="17948962" cy="51216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24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
        <p:nvSpPr>
          <p:cNvPr id="2" name="Rectangle 1">
            <a:extLst>
              <a:ext uri="{FF2B5EF4-FFF2-40B4-BE49-F238E27FC236}">
                <a16:creationId xmlns:a16="http://schemas.microsoft.com/office/drawing/2014/main" id="{3D2D2FA1-6939-D455-F745-AC5C2DE34B6C}"/>
              </a:ext>
            </a:extLst>
          </p:cNvPr>
          <p:cNvSpPr/>
          <p:nvPr/>
        </p:nvSpPr>
        <p:spPr>
          <a:xfrm>
            <a:off x="18028271" y="4252826"/>
            <a:ext cx="4329265" cy="172121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Ink Free" panose="03080402000500000000" pitchFamily="66" charset="0"/>
              </a:rPr>
              <a:t>Jargon word: “hermetic”</a:t>
            </a:r>
          </a:p>
        </p:txBody>
      </p:sp>
      <p:sp>
        <p:nvSpPr>
          <p:cNvPr id="4" name="TextBox 3">
            <a:extLst>
              <a:ext uri="{FF2B5EF4-FFF2-40B4-BE49-F238E27FC236}">
                <a16:creationId xmlns:a16="http://schemas.microsoft.com/office/drawing/2014/main" id="{AEDBFA3E-2567-AA3B-BF09-E1CB0FC790CC}"/>
              </a:ext>
            </a:extLst>
          </p:cNvPr>
          <p:cNvSpPr txBox="1"/>
          <p:nvPr/>
        </p:nvSpPr>
        <p:spPr>
          <a:xfrm>
            <a:off x="2026463" y="7351658"/>
            <a:ext cx="1860615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NOT HERMETIC</a:t>
            </a:r>
          </a:p>
          <a:p>
            <a:r>
              <a:rPr lang="en-US" dirty="0">
                <a:solidFill>
                  <a:srgbClr val="008000"/>
                </a:solidFill>
                <a:latin typeface="Consolas" panose="020B0609020204030204" pitchFamily="49" charset="0"/>
              </a:rPr>
              <a:t>// </a:t>
            </a:r>
            <a:r>
              <a:rPr lang="en-US" b="0" dirty="0">
                <a:solidFill>
                  <a:srgbClr val="008000"/>
                </a:solidFill>
                <a:effectLst/>
                <a:latin typeface="Consolas" panose="020B0609020204030204" pitchFamily="49" charset="0"/>
              </a:rPr>
              <a:t>assumes starting ID of 4, leaves an extra Avery in the application</a:t>
            </a:r>
            <a:endParaRPr lang="en-US" b="0" dirty="0">
              <a:solidFill>
                <a:srgbClr val="000000"/>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'Create student'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'should return an ID'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createdStudent</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client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addStudent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'Avery'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createdStudent</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studentID</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toBeGreaterThan</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52689846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Title 1"/>
          <p:cNvSpPr txBox="1">
            <a:spLocks noGrp="1"/>
          </p:cNvSpPr>
          <p:nvPr>
            <p:ph type="title"/>
          </p:nvPr>
        </p:nvSpPr>
        <p:spPr>
          <a:xfrm>
            <a:off x="1676400" y="36510"/>
            <a:ext cx="21031200" cy="2651126"/>
          </a:xfrm>
          <a:prstGeom prst="rect">
            <a:avLst/>
          </a:prstGeom>
        </p:spPr>
        <p:txBody>
          <a:bodyPr/>
          <a:lstStyle/>
          <a:p>
            <a:r>
              <a:t>Good Tests Aren’t </a:t>
            </a:r>
            <a:r>
              <a:rPr i="1"/>
              <a:t>Brittle</a:t>
            </a:r>
          </a:p>
        </p:txBody>
      </p:sp>
      <p:sp>
        <p:nvSpPr>
          <p:cNvPr id="296" name="Content Placeholder 2"/>
          <p:cNvSpPr txBox="1">
            <a:spLocks noGrp="1"/>
          </p:cNvSpPr>
          <p:nvPr>
            <p:ph type="body" idx="1"/>
          </p:nvPr>
        </p:nvSpPr>
        <p:spPr>
          <a:xfrm>
            <a:off x="1676400" y="3000320"/>
            <a:ext cx="15774690" cy="5674757"/>
          </a:xfrm>
          <a:prstGeom prst="rect">
            <a:avLst/>
          </a:prstGeom>
        </p:spPr>
        <p:txBody>
          <a:bodyPr/>
          <a:lstStyle/>
          <a:p>
            <a:r>
              <a:rPr lang="en-US"/>
              <a:t>Brittle tests make </a:t>
            </a:r>
            <a:r>
              <a:rPr lang="en-US">
                <a:solidFill>
                  <a:srgbClr val="FF0000"/>
                </a:solidFill>
              </a:rPr>
              <a:t>invalid assumptions</a:t>
            </a:r>
            <a:r>
              <a:rPr lang="en-US"/>
              <a:t> about the specification</a:t>
            </a:r>
          </a:p>
          <a:p>
            <a:r>
              <a:rPr lang="en-US"/>
              <a:t>Specifications often leave room for undefined behaviors: details that are subject to change</a:t>
            </a:r>
          </a:p>
          <a:p>
            <a:r>
              <a:rPr lang="en-US"/>
              <a:t>Brittle tests will fail unexpectedly if that undefined behavior changes</a:t>
            </a:r>
            <a:endParaRPr lang="en-US" dirty="0"/>
          </a:p>
        </p:txBody>
      </p:sp>
      <p:sp>
        <p:nvSpPr>
          <p:cNvPr id="297"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sp>
        <p:nvSpPr>
          <p:cNvPr id="3" name="TextBox 2">
            <a:extLst>
              <a:ext uri="{FF2B5EF4-FFF2-40B4-BE49-F238E27FC236}">
                <a16:creationId xmlns:a16="http://schemas.microsoft.com/office/drawing/2014/main" id="{62A3301A-811E-055F-EFBC-E0944F3A74FF}"/>
              </a:ext>
            </a:extLst>
          </p:cNvPr>
          <p:cNvSpPr txBox="1"/>
          <p:nvPr/>
        </p:nvSpPr>
        <p:spPr>
          <a:xfrm>
            <a:off x="1676400" y="8675077"/>
            <a:ext cx="19085169"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BRITTLE!</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Assumes the application shows this specific error message</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Does the specification require this?</a:t>
            </a:r>
            <a:endParaRPr lang="en-US" b="0" dirty="0">
              <a:solidFill>
                <a:srgbClr val="000000"/>
              </a:solidFill>
              <a:effectLst/>
              <a:latin typeface="Consolas" panose="020B0609020204030204" pitchFamily="49" charset="0"/>
            </a:endParaRPr>
          </a:p>
          <a:p>
            <a:r>
              <a:rPr lang="en-US" b="0" dirty="0">
                <a:solidFill>
                  <a:srgbClr val="795E26"/>
                </a:solidFill>
                <a:effectLst/>
                <a:latin typeface="Consolas" panose="020B0609020204030204" pitchFamily="49" charset="0"/>
              </a:rPr>
              <a:t>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'Should an error if there is no layer called "objects"'</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town</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initializeFromMap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testingMaps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noObjects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toThrowError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'There is no layer called "objects"'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Title 1"/>
          <p:cNvSpPr txBox="1">
            <a:spLocks noGrp="1"/>
          </p:cNvSpPr>
          <p:nvPr>
            <p:ph type="title"/>
          </p:nvPr>
        </p:nvSpPr>
        <p:spPr>
          <a:xfrm>
            <a:off x="1676400" y="36510"/>
            <a:ext cx="21031200" cy="2651126"/>
          </a:xfrm>
          <a:prstGeom prst="rect">
            <a:avLst/>
          </a:prstGeom>
        </p:spPr>
        <p:txBody>
          <a:bodyPr/>
          <a:lstStyle/>
          <a:p>
            <a:r>
              <a:t>Good Tests are Clear</a:t>
            </a:r>
          </a:p>
        </p:txBody>
      </p:sp>
      <p:sp>
        <p:nvSpPr>
          <p:cNvPr id="304" name="Content Placeholder 2"/>
          <p:cNvSpPr txBox="1">
            <a:spLocks noGrp="1"/>
          </p:cNvSpPr>
          <p:nvPr>
            <p:ph type="body" sz="half" idx="1"/>
          </p:nvPr>
        </p:nvSpPr>
        <p:spPr>
          <a:xfrm>
            <a:off x="1676400" y="3000320"/>
            <a:ext cx="19490081" cy="2083039"/>
          </a:xfrm>
          <a:prstGeom prst="rect">
            <a:avLst/>
          </a:prstGeom>
        </p:spPr>
        <p:txBody>
          <a:bodyPr/>
          <a:lstStyle/>
          <a:p>
            <a:r>
              <a:rPr dirty="0"/>
              <a:t>Clear tests </a:t>
            </a:r>
            <a:r>
              <a:rPr lang="en-US" dirty="0"/>
              <a:t>help ensure that the bug is in the SUT, not in the test itself.</a:t>
            </a:r>
            <a:endParaRPr dirty="0"/>
          </a:p>
        </p:txBody>
      </p:sp>
      <p:sp>
        <p:nvSpPr>
          <p:cNvPr id="30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sp>
        <p:nvSpPr>
          <p:cNvPr id="306" name="“Software Engineering at Google: Lessons Learned from Programming Over Time,” Wright, Winters and Manshreck, 2020 (O’Reilly)"/>
          <p:cNvSpPr txBox="1"/>
          <p:nvPr/>
        </p:nvSpPr>
        <p:spPr>
          <a:xfrm>
            <a:off x="3217519" y="12821742"/>
            <a:ext cx="17948962" cy="51216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24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
        <p:nvSpPr>
          <p:cNvPr id="3" name="TextBox 2">
            <a:extLst>
              <a:ext uri="{FF2B5EF4-FFF2-40B4-BE49-F238E27FC236}">
                <a16:creationId xmlns:a16="http://schemas.microsoft.com/office/drawing/2014/main" id="{FF479144-8CD4-60B5-3A85-40994B9373DA}"/>
              </a:ext>
            </a:extLst>
          </p:cNvPr>
          <p:cNvSpPr txBox="1"/>
          <p:nvPr/>
        </p:nvSpPr>
        <p:spPr>
          <a:xfrm>
            <a:off x="1676400" y="4973440"/>
            <a:ext cx="18113782" cy="784830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not clear: if this fails, is the bug in SUT or in the test itself?</a:t>
            </a:r>
            <a:endParaRPr lang="en-US" b="0" dirty="0">
              <a:solidFill>
                <a:srgbClr val="000000"/>
              </a:solidFill>
              <a:effectLst/>
              <a:latin typeface="Consolas" panose="020B0609020204030204" pitchFamily="49" charset="0"/>
            </a:endParaRPr>
          </a:p>
          <a:p>
            <a:r>
              <a:rPr lang="en-US" b="0" dirty="0">
                <a:solidFill>
                  <a:srgbClr val="795E26"/>
                </a:solidFill>
                <a:effectLst/>
                <a:latin typeface="Consolas" panose="020B0609020204030204" pitchFamily="49" charset="0"/>
              </a:rPr>
              <a:t>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'remove() only removes one'</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tree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makeBST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remove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contains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true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Title 1"/>
          <p:cNvSpPr txBox="1">
            <a:spLocks noGrp="1"/>
          </p:cNvSpPr>
          <p:nvPr>
            <p:ph type="title"/>
          </p:nvPr>
        </p:nvSpPr>
        <p:spPr>
          <a:xfrm>
            <a:off x="1676400" y="36510"/>
            <a:ext cx="21031200" cy="2651126"/>
          </a:xfrm>
          <a:prstGeom prst="rect">
            <a:avLst/>
          </a:prstGeom>
        </p:spPr>
        <p:txBody>
          <a:bodyPr/>
          <a:lstStyle/>
          <a:p>
            <a:r>
              <a:rPr dirty="0"/>
              <a:t>Good </a:t>
            </a:r>
            <a:r>
              <a:rPr lang="en-US" dirty="0"/>
              <a:t>T</a:t>
            </a:r>
            <a:r>
              <a:rPr dirty="0"/>
              <a:t>ests </a:t>
            </a:r>
            <a:r>
              <a:rPr lang="en-US" dirty="0"/>
              <a:t>produce informative data when they fail</a:t>
            </a:r>
            <a:endParaRPr dirty="0"/>
          </a:p>
        </p:txBody>
      </p:sp>
      <p:sp>
        <p:nvSpPr>
          <p:cNvPr id="304" name="Content Placeholder 2"/>
          <p:cNvSpPr txBox="1">
            <a:spLocks noGrp="1"/>
          </p:cNvSpPr>
          <p:nvPr>
            <p:ph type="body" sz="half" idx="1"/>
          </p:nvPr>
        </p:nvSpPr>
        <p:spPr>
          <a:xfrm>
            <a:off x="1676400" y="3000320"/>
            <a:ext cx="18669000" cy="2083039"/>
          </a:xfrm>
          <a:prstGeom prst="rect">
            <a:avLst/>
          </a:prstGeom>
        </p:spPr>
        <p:txBody>
          <a:bodyPr/>
          <a:lstStyle/>
          <a:p>
            <a:r>
              <a:rPr lang="en-US" dirty="0"/>
              <a:t>If this test fails, all you get is "expected: true; received: false"</a:t>
            </a:r>
          </a:p>
          <a:p>
            <a:r>
              <a:rPr lang="en-US" dirty="0"/>
              <a:t>Not very helpful!</a:t>
            </a:r>
          </a:p>
        </p:txBody>
      </p:sp>
      <p:sp>
        <p:nvSpPr>
          <p:cNvPr id="30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9</a:t>
            </a:fld>
            <a:endParaRPr/>
          </a:p>
        </p:txBody>
      </p:sp>
      <p:sp>
        <p:nvSpPr>
          <p:cNvPr id="306" name="“Software Engineering at Google: Lessons Learned from Programming Over Time,” Wright, Winters and Manshreck, 2020 (O’Reilly)"/>
          <p:cNvSpPr txBox="1"/>
          <p:nvPr/>
        </p:nvSpPr>
        <p:spPr>
          <a:xfrm>
            <a:off x="3217519" y="12821742"/>
            <a:ext cx="17948962" cy="51216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24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
        <p:nvSpPr>
          <p:cNvPr id="3" name="TextBox 2">
            <a:extLst>
              <a:ext uri="{FF2B5EF4-FFF2-40B4-BE49-F238E27FC236}">
                <a16:creationId xmlns:a16="http://schemas.microsoft.com/office/drawing/2014/main" id="{FF479144-8CD4-60B5-3A85-40994B9373DA}"/>
              </a:ext>
            </a:extLst>
          </p:cNvPr>
          <p:cNvSpPr txBox="1"/>
          <p:nvPr/>
        </p:nvSpPr>
        <p:spPr>
          <a:xfrm>
            <a:off x="1676400" y="4973440"/>
            <a:ext cx="18113782" cy="784830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not clear: if this fails, is the bug in SUT or in the test itself?</a:t>
            </a:r>
            <a:endParaRPr lang="en-US" b="0" dirty="0">
              <a:solidFill>
                <a:srgbClr val="000000"/>
              </a:solidFill>
              <a:effectLst/>
              <a:latin typeface="Consolas" panose="020B0609020204030204" pitchFamily="49" charset="0"/>
            </a:endParaRPr>
          </a:p>
          <a:p>
            <a:r>
              <a:rPr lang="en-US" b="0" dirty="0">
                <a:solidFill>
                  <a:srgbClr val="795E26"/>
                </a:solidFill>
                <a:effectLst/>
                <a:latin typeface="Consolas" panose="020B0609020204030204" pitchFamily="49" charset="0"/>
              </a:rPr>
              <a:t>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'remove() only removes one'</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tree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makeBST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let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&lt; </a:t>
            </a:r>
            <a:r>
              <a:rPr lang="en-US" b="0" dirty="0">
                <a:solidFill>
                  <a:srgbClr val="098658"/>
                </a:solidFill>
                <a:effectLst/>
                <a:latin typeface="Consolas" panose="020B0609020204030204" pitchFamily="49" charset="0"/>
              </a:rPr>
              <a:t>1000</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remove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tree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contains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j</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true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Tree>
    <p:extLst>
      <p:ext uri="{BB962C8B-B14F-4D97-AF65-F5344CB8AC3E}">
        <p14:creationId xmlns:p14="http://schemas.microsoft.com/office/powerpoint/2010/main" val="1560678557"/>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20000"/>
            <a:lumOff val="80000"/>
          </a:schemeClr>
        </a:solidFill>
        <a:ln>
          <a:solidFill>
            <a:srgbClr val="0070C0"/>
          </a:solidFill>
        </a:ln>
      </a:spPr>
      <a:bodyPr rtlCol="0" anchor="ctr"/>
      <a:lstStyle>
        <a:defPPr algn="ctr">
          <a:defRPr b="1" dirty="0">
            <a:solidFill>
              <a:schemeClr val="tx1"/>
            </a:solidFill>
            <a:latin typeface="Ink Free" panose="03080402000500000000" pitchFamily="66" charset="0"/>
          </a:defRPr>
        </a:defPPr>
      </a:lstStyle>
      <a:style>
        <a:lnRef idx="2">
          <a:schemeClr val="accent1">
            <a:shade val="50000"/>
          </a:schemeClr>
        </a:lnRef>
        <a:fillRef idx="1">
          <a:schemeClr val="accent1"/>
        </a:fillRef>
        <a:effectRef idx="0">
          <a:schemeClr val="accent1"/>
        </a:effectRef>
        <a:fontRef idx="minor">
          <a:schemeClr val="lt1"/>
        </a:fontRef>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2100</TotalTime>
  <Words>6444</Words>
  <Application>Microsoft Office PowerPoint</Application>
  <PresentationFormat>Custom</PresentationFormat>
  <Paragraphs>642</Paragraphs>
  <Slides>51</Slides>
  <Notes>46</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51</vt:i4>
      </vt:variant>
    </vt:vector>
  </HeadingPairs>
  <TitlesOfParts>
    <vt:vector size="66" baseType="lpstr">
      <vt:lpstr>Andale Mono</vt:lpstr>
      <vt:lpstr>Arial</vt:lpstr>
      <vt:lpstr>Avenir Next Medium</vt:lpstr>
      <vt:lpstr>Calibri</vt:lpstr>
      <vt:lpstr>Comic Sans MS</vt:lpstr>
      <vt:lpstr>Consolas</vt:lpstr>
      <vt:lpstr>Courier</vt:lpstr>
      <vt:lpstr>Gill Sans</vt:lpstr>
      <vt:lpstr>Helvetica</vt:lpstr>
      <vt:lpstr>Helvetica Neue</vt:lpstr>
      <vt:lpstr>Helvetica Neue Light</vt:lpstr>
      <vt:lpstr>Helvetica Neue Medium</vt:lpstr>
      <vt:lpstr>Ink Free</vt:lpstr>
      <vt:lpstr>Verdana</vt:lpstr>
      <vt:lpstr>Office Theme</vt:lpstr>
      <vt:lpstr>CS 4530: Fundamentals of Software Engineering  Module 11: Test Adequacy</vt:lpstr>
      <vt:lpstr>Learning Objectives for this Lesson</vt:lpstr>
      <vt:lpstr>Why do we test?</vt:lpstr>
      <vt:lpstr>What makes for a good test (suite)?</vt:lpstr>
      <vt:lpstr>Good Tests have Strong Oracles</vt:lpstr>
      <vt:lpstr>A good test is self-contained</vt:lpstr>
      <vt:lpstr>Good Tests Aren’t Brittle</vt:lpstr>
      <vt:lpstr>Good Tests are Clear</vt:lpstr>
      <vt:lpstr>Good Tests produce informative data when they fail</vt:lpstr>
      <vt:lpstr>Good Tests Invoke Public APIs Only</vt:lpstr>
      <vt:lpstr>Good Tests Aren’t Flaky</vt:lpstr>
      <vt:lpstr>Pattern for testing an async function</vt:lpstr>
      <vt:lpstr>Building Test Suites From Specifications (TDD)</vt:lpstr>
      <vt:lpstr>Building Test Suites From Specifications: Zip Code Lookup</vt:lpstr>
      <vt:lpstr>Building Test Suites From Specifications: Zip Code Lookup</vt:lpstr>
      <vt:lpstr>Example: TicTacToe</vt:lpstr>
      <vt:lpstr>A piece of the TicTacToe Graph</vt:lpstr>
      <vt:lpstr>Make sure the regions have the right boundaries.</vt:lpstr>
      <vt:lpstr>Building Tests from Specifications (TDD)</vt:lpstr>
      <vt:lpstr>When have I written enough tests?</vt:lpstr>
      <vt:lpstr>Measures of code coverage</vt:lpstr>
      <vt:lpstr>Statement Coverage</vt:lpstr>
      <vt:lpstr>Branch Coverage</vt:lpstr>
      <vt:lpstr>Tools for measuring coverage</vt:lpstr>
      <vt:lpstr>Every Branch Executed != Every Behavior Executed</vt:lpstr>
      <vt:lpstr>Path Coverage is Exhaustive</vt:lpstr>
      <vt:lpstr>100% Coverage may be Impossible</vt:lpstr>
      <vt:lpstr>Another approach: Adversarial Testing</vt:lpstr>
      <vt:lpstr>Mutation Analysis tests the Tests</vt:lpstr>
      <vt:lpstr>Mutation Testing Judges the tests</vt:lpstr>
      <vt:lpstr>The Autograder Game:  Setup (Part 1)</vt:lpstr>
      <vt:lpstr>The Autograder Game:  Setup (Part 2)</vt:lpstr>
      <vt:lpstr>The Autograder Game: Play</vt:lpstr>
      <vt:lpstr>The Autograder Game: Your Winning Position</vt:lpstr>
      <vt:lpstr>The Autograder Game: Losing Position #1</vt:lpstr>
      <vt:lpstr>The Autograder Game: Losing Position #2</vt:lpstr>
      <vt:lpstr>Remedy: strengthen your tests</vt:lpstr>
      <vt:lpstr>Hmm, what did I miss?</vt:lpstr>
      <vt:lpstr>Mutation Analysis tests the Tests</vt:lpstr>
      <vt:lpstr>The Stryker Game: The Opening</vt:lpstr>
      <vt:lpstr>The Stryker Game: Result of one round of play</vt:lpstr>
      <vt:lpstr>The Stryker Game: Result of one round of play</vt:lpstr>
      <vt:lpstr>The Stryker Game: a winning position</vt:lpstr>
      <vt:lpstr>The Stryker Game: a losing position</vt:lpstr>
      <vt:lpstr>Mutation Report Shows Undetected Mutants</vt:lpstr>
      <vt:lpstr>Use Mutation Analysis While Writing Tests</vt:lpstr>
      <vt:lpstr>Undetected Mutants May Not Be Bugs</vt:lpstr>
      <vt:lpstr>Undetected Mutants May Not Be Bugs</vt:lpstr>
      <vt:lpstr>Are mutants a Valid Substitute for Real Faults?  Probably yes.</vt:lpstr>
      <vt:lpstr>Activity: strengthening a test suite</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11: What makes a good test suite?</dc:title>
  <dc:creator>Adeel A. Bhutta</dc:creator>
  <cp:lastModifiedBy>Bhutta, Adeel</cp:lastModifiedBy>
  <cp:revision>5</cp:revision>
  <dcterms:modified xsi:type="dcterms:W3CDTF">2023-10-10T16:20:57Z</dcterms:modified>
</cp:coreProperties>
</file>